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omments/modernComment_1F2_24F89FA5.xml" ContentType="application/vnd.ms-powerpoint.comments+xml"/>
  <Override PartName="/ppt/notesSlides/notesSlide5.xml" ContentType="application/vnd.openxmlformats-officedocument.presentationml.notesSlide+xml"/>
  <Override PartName="/ppt/comments/modernComment_1F4_DBA104DB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58" r:id="rId3"/>
    <p:sldId id="267" r:id="rId4"/>
    <p:sldId id="498" r:id="rId5"/>
    <p:sldId id="500" r:id="rId6"/>
    <p:sldId id="499" r:id="rId7"/>
    <p:sldId id="301" r:id="rId8"/>
    <p:sldId id="261" r:id="rId9"/>
    <p:sldId id="298" r:id="rId10"/>
    <p:sldId id="316" r:id="rId11"/>
    <p:sldId id="303" r:id="rId12"/>
    <p:sldId id="257" r:id="rId13"/>
    <p:sldId id="305" r:id="rId14"/>
    <p:sldId id="310" r:id="rId15"/>
    <p:sldId id="309" r:id="rId16"/>
    <p:sldId id="307" r:id="rId17"/>
    <p:sldId id="304" r:id="rId18"/>
    <p:sldId id="262" r:id="rId19"/>
    <p:sldId id="313" r:id="rId20"/>
    <p:sldId id="300" r:id="rId21"/>
    <p:sldId id="312" r:id="rId22"/>
  </p:sldIdLst>
  <p:sldSz cx="9144000" cy="5143500" type="screen16x9"/>
  <p:notesSz cx="6858000" cy="9144000"/>
  <p:embeddedFontLst>
    <p:embeddedFont>
      <p:font typeface="Anaheim" panose="020B0604020202020204" charset="0"/>
      <p:regular r:id="rId24"/>
    </p:embeddedFont>
    <p:embeddedFont>
      <p:font typeface="Anybody" panose="020B0604020202020204" charset="0"/>
      <p:regular r:id="rId25"/>
      <p:bold r:id="rId26"/>
      <p:italic r:id="rId27"/>
      <p:boldItalic r:id="rId28"/>
    </p:embeddedFont>
    <p:embeddedFont>
      <p:font typeface="Anybody Medium" panose="020B0604020202020204" charset="0"/>
      <p:regular r:id="rId29"/>
      <p:bold r:id="rId30"/>
      <p:italic r:id="rId31"/>
      <p:bold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Mina" panose="020B0604020202020204" charset="0"/>
      <p:regular r:id="rId37"/>
      <p:bold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153853-B352-D33F-4A69-4C25D4610F75}" name="ELEN PRISCILA DE SOUZA LOBATO PRI" initials="EP" userId="S::elen.lobato@itec.ufpa.br::844376f4-cb91-4d94-8f64-10c48d31db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 MUÑOZ TABORA" initials="JMT [2]" lastIdx="5" clrIdx="0">
    <p:extLst>
      <p:ext uri="{19B8F6BF-5375-455C-9EA6-DF929625EA0E}">
        <p15:presenceInfo xmlns:p15="http://schemas.microsoft.com/office/powerpoint/2012/main" userId="S::jonathan.munoz@unah.edu.hn::624bf848-5b4e-4426-9541-504b9868ecbe" providerId="AD"/>
      </p:ext>
    </p:extLst>
  </p:cmAuthor>
  <p:cmAuthor id="2" name="ELEN PRISCILA DE SOUZA LOBATO PRI" initials="EP" lastIdx="2" clrIdx="1">
    <p:extLst>
      <p:ext uri="{19B8F6BF-5375-455C-9EA6-DF929625EA0E}">
        <p15:presenceInfo xmlns:p15="http://schemas.microsoft.com/office/powerpoint/2012/main" userId="S::elen.lobato@itec.ufpa.br::844376f4-cb91-4d94-8f64-10c48d31db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99AC6-D9A0-4CA9-88EE-28C6FC384337}" v="16" dt="2024-05-27T18:21:47.230"/>
  </p1510:revLst>
</p1510:revInfo>
</file>

<file path=ppt/tableStyles.xml><?xml version="1.0" encoding="utf-8"?>
<a:tblStyleLst xmlns:a="http://schemas.openxmlformats.org/drawingml/2006/main" def="{5CB91507-5DDB-4DE5-B1AC-4B593CD5B7D0}">
  <a:tblStyle styleId="{5CB91507-5DDB-4DE5-B1AC-4B593CD5B7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EF14CF6-D60F-490E-8719-D04A277B24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78" autoAdjust="0"/>
  </p:normalViewPr>
  <p:slideViewPr>
    <p:cSldViewPr snapToGrid="0">
      <p:cViewPr varScale="1">
        <p:scale>
          <a:sx n="140" d="100"/>
          <a:sy n="140" d="100"/>
        </p:scale>
        <p:origin x="810" y="11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E L TOSTES" userId="ec72601787fa2c49" providerId="LiveId" clId="{84699AC6-D9A0-4CA9-88EE-28C6FC384337}"/>
    <pc:docChg chg="undo custSel delSld modSld">
      <pc:chgData name="MARIA E L TOSTES" userId="ec72601787fa2c49" providerId="LiveId" clId="{84699AC6-D9A0-4CA9-88EE-28C6FC384337}" dt="2024-05-27T18:46:04.647" v="368" actId="20577"/>
      <pc:docMkLst>
        <pc:docMk/>
      </pc:docMkLst>
      <pc:sldChg chg="modSp mod">
        <pc:chgData name="MARIA E L TOSTES" userId="ec72601787fa2c49" providerId="LiveId" clId="{84699AC6-D9A0-4CA9-88EE-28C6FC384337}" dt="2024-05-21T14:38:24.268" v="20" actId="20577"/>
        <pc:sldMkLst>
          <pc:docMk/>
          <pc:sldMk cId="0" sldId="258"/>
        </pc:sldMkLst>
        <pc:spChg chg="mod">
          <ac:chgData name="MARIA E L TOSTES" userId="ec72601787fa2c49" providerId="LiveId" clId="{84699AC6-D9A0-4CA9-88EE-28C6FC384337}" dt="2024-05-21T14:38:24.268" v="20" actId="20577"/>
          <ac:spMkLst>
            <pc:docMk/>
            <pc:sldMk cId="0" sldId="258"/>
            <ac:spMk id="395" creationId="{00000000-0000-0000-0000-000000000000}"/>
          </ac:spMkLst>
        </pc:spChg>
      </pc:sldChg>
      <pc:sldChg chg="addSp delSp modSp mod">
        <pc:chgData name="MARIA E L TOSTES" userId="ec72601787fa2c49" providerId="LiveId" clId="{84699AC6-D9A0-4CA9-88EE-28C6FC384337}" dt="2024-05-27T17:48:17.080" v="263" actId="14100"/>
        <pc:sldMkLst>
          <pc:docMk/>
          <pc:sldMk cId="0" sldId="262"/>
        </pc:sldMkLst>
        <pc:spChg chg="add mod">
          <ac:chgData name="MARIA E L TOSTES" userId="ec72601787fa2c49" providerId="LiveId" clId="{84699AC6-D9A0-4CA9-88EE-28C6FC384337}" dt="2024-05-27T17:47:34.839" v="258" actId="1076"/>
          <ac:spMkLst>
            <pc:docMk/>
            <pc:sldMk cId="0" sldId="262"/>
            <ac:spMk id="9" creationId="{E0A5F9D5-C6DB-4A29-15FA-4531A152DFF6}"/>
          </ac:spMkLst>
        </pc:spChg>
        <pc:spChg chg="mod">
          <ac:chgData name="MARIA E L TOSTES" userId="ec72601787fa2c49" providerId="LiveId" clId="{84699AC6-D9A0-4CA9-88EE-28C6FC384337}" dt="2024-05-27T17:33:13.828" v="172" actId="14100"/>
          <ac:spMkLst>
            <pc:docMk/>
            <pc:sldMk cId="0" sldId="262"/>
            <ac:spMk id="16" creationId="{8134B2FD-2CD6-8788-EB41-B2EF2C3F0188}"/>
          </ac:spMkLst>
        </pc:spChg>
        <pc:spChg chg="mod">
          <ac:chgData name="MARIA E L TOSTES" userId="ec72601787fa2c49" providerId="LiveId" clId="{84699AC6-D9A0-4CA9-88EE-28C6FC384337}" dt="2024-05-27T17:34:42.526" v="234" actId="20577"/>
          <ac:spMkLst>
            <pc:docMk/>
            <pc:sldMk cId="0" sldId="262"/>
            <ac:spMk id="17" creationId="{22F26884-FBEC-239A-2591-D6A103B56DE0}"/>
          </ac:spMkLst>
        </pc:spChg>
        <pc:spChg chg="mod">
          <ac:chgData name="MARIA E L TOSTES" userId="ec72601787fa2c49" providerId="LiveId" clId="{84699AC6-D9A0-4CA9-88EE-28C6FC384337}" dt="2024-05-27T17:34:52.104" v="236" actId="14100"/>
          <ac:spMkLst>
            <pc:docMk/>
            <pc:sldMk cId="0" sldId="262"/>
            <ac:spMk id="18" creationId="{13D52128-A062-2266-A8B9-C66CD5134994}"/>
          </ac:spMkLst>
        </pc:spChg>
        <pc:spChg chg="mod">
          <ac:chgData name="MARIA E L TOSTES" userId="ec72601787fa2c49" providerId="LiveId" clId="{84699AC6-D9A0-4CA9-88EE-28C6FC384337}" dt="2024-05-27T17:45:50.093" v="246" actId="1076"/>
          <ac:spMkLst>
            <pc:docMk/>
            <pc:sldMk cId="0" sldId="262"/>
            <ac:spMk id="19" creationId="{1DA1DD37-82AE-EBB8-1E88-A67153968D81}"/>
          </ac:spMkLst>
        </pc:spChg>
        <pc:spChg chg="mod">
          <ac:chgData name="MARIA E L TOSTES" userId="ec72601787fa2c49" providerId="LiveId" clId="{84699AC6-D9A0-4CA9-88EE-28C6FC384337}" dt="2024-05-27T17:45:55.295" v="247" actId="1076"/>
          <ac:spMkLst>
            <pc:docMk/>
            <pc:sldMk cId="0" sldId="262"/>
            <ac:spMk id="20" creationId="{84C7FF4C-8392-E034-B23F-432926EA1D9C}"/>
          </ac:spMkLst>
        </pc:spChg>
        <pc:picChg chg="add del mod">
          <ac:chgData name="MARIA E L TOSTES" userId="ec72601787fa2c49" providerId="LiveId" clId="{84699AC6-D9A0-4CA9-88EE-28C6FC384337}" dt="2024-05-27T17:46:56.399" v="254" actId="478"/>
          <ac:picMkLst>
            <pc:docMk/>
            <pc:sldMk cId="0" sldId="262"/>
            <ac:picMk id="6" creationId="{B127BA24-D4F5-E3C0-43A2-94B836E6065A}"/>
          </ac:picMkLst>
        </pc:picChg>
        <pc:picChg chg="add del mod">
          <ac:chgData name="MARIA E L TOSTES" userId="ec72601787fa2c49" providerId="LiveId" clId="{84699AC6-D9A0-4CA9-88EE-28C6FC384337}" dt="2024-05-27T17:46:54.544" v="253" actId="478"/>
          <ac:picMkLst>
            <pc:docMk/>
            <pc:sldMk cId="0" sldId="262"/>
            <ac:picMk id="7" creationId="{6BB88D6A-4C8B-4283-0D7E-C34740AC3E59}"/>
          </ac:picMkLst>
        </pc:picChg>
        <pc:picChg chg="add mod">
          <ac:chgData name="MARIA E L TOSTES" userId="ec72601787fa2c49" providerId="LiveId" clId="{84699AC6-D9A0-4CA9-88EE-28C6FC384337}" dt="2024-05-27T17:47:13.060" v="256" actId="1076"/>
          <ac:picMkLst>
            <pc:docMk/>
            <pc:sldMk cId="0" sldId="262"/>
            <ac:picMk id="8" creationId="{8D8B2327-11C2-73DA-D44F-648111CCE4BA}"/>
          </ac:picMkLst>
        </pc:picChg>
        <pc:picChg chg="add mod">
          <ac:chgData name="MARIA E L TOSTES" userId="ec72601787fa2c49" providerId="LiveId" clId="{84699AC6-D9A0-4CA9-88EE-28C6FC384337}" dt="2024-05-27T17:47:52.055" v="260" actId="1076"/>
          <ac:picMkLst>
            <pc:docMk/>
            <pc:sldMk cId="0" sldId="262"/>
            <ac:picMk id="10" creationId="{35D2C808-234F-BC92-4874-926D14537374}"/>
          </ac:picMkLst>
        </pc:picChg>
        <pc:picChg chg="add mod">
          <ac:chgData name="MARIA E L TOSTES" userId="ec72601787fa2c49" providerId="LiveId" clId="{84699AC6-D9A0-4CA9-88EE-28C6FC384337}" dt="2024-05-27T17:48:17.080" v="263" actId="14100"/>
          <ac:picMkLst>
            <pc:docMk/>
            <pc:sldMk cId="0" sldId="262"/>
            <ac:picMk id="11" creationId="{105018A2-312E-A2FE-AF82-184B9AD5AB7F}"/>
          </ac:picMkLst>
        </pc:picChg>
      </pc:sldChg>
      <pc:sldChg chg="modSp mod">
        <pc:chgData name="MARIA E L TOSTES" userId="ec72601787fa2c49" providerId="LiveId" clId="{84699AC6-D9A0-4CA9-88EE-28C6FC384337}" dt="2024-05-27T17:27:54.771" v="151" actId="1076"/>
        <pc:sldMkLst>
          <pc:docMk/>
          <pc:sldMk cId="2840637640" sldId="300"/>
        </pc:sldMkLst>
        <pc:spChg chg="mod">
          <ac:chgData name="MARIA E L TOSTES" userId="ec72601787fa2c49" providerId="LiveId" clId="{84699AC6-D9A0-4CA9-88EE-28C6FC384337}" dt="2024-05-27T17:27:42.051" v="150" actId="20577"/>
          <ac:spMkLst>
            <pc:docMk/>
            <pc:sldMk cId="2840637640" sldId="300"/>
            <ac:spMk id="3" creationId="{AA417B1A-5E41-D330-05E5-319DF5593C53}"/>
          </ac:spMkLst>
        </pc:spChg>
        <pc:spChg chg="mod">
          <ac:chgData name="MARIA E L TOSTES" userId="ec72601787fa2c49" providerId="LiveId" clId="{84699AC6-D9A0-4CA9-88EE-28C6FC384337}" dt="2024-05-26T19:12:28.270" v="30" actId="1076"/>
          <ac:spMkLst>
            <pc:docMk/>
            <pc:sldMk cId="2840637640" sldId="300"/>
            <ac:spMk id="4" creationId="{5BFFB8F9-9A7A-731B-C1B4-4F62FB95082E}"/>
          </ac:spMkLst>
        </pc:spChg>
        <pc:spChg chg="mod">
          <ac:chgData name="MARIA E L TOSTES" userId="ec72601787fa2c49" providerId="LiveId" clId="{84699AC6-D9A0-4CA9-88EE-28C6FC384337}" dt="2024-05-26T19:19:11.951" v="109" actId="1076"/>
          <ac:spMkLst>
            <pc:docMk/>
            <pc:sldMk cId="2840637640" sldId="300"/>
            <ac:spMk id="5" creationId="{E87A6D3E-568A-C733-7EFA-357AF0953BE1}"/>
          </ac:spMkLst>
        </pc:spChg>
        <pc:spChg chg="mod">
          <ac:chgData name="MARIA E L TOSTES" userId="ec72601787fa2c49" providerId="LiveId" clId="{84699AC6-D9A0-4CA9-88EE-28C6FC384337}" dt="2024-05-26T19:12:31.192" v="31" actId="1076"/>
          <ac:spMkLst>
            <pc:docMk/>
            <pc:sldMk cId="2840637640" sldId="300"/>
            <ac:spMk id="6" creationId="{02FE54FC-F509-F3AB-75E3-91FCFCCC0BB0}"/>
          </ac:spMkLst>
        </pc:spChg>
        <pc:spChg chg="mod">
          <ac:chgData name="MARIA E L TOSTES" userId="ec72601787fa2c49" providerId="LiveId" clId="{84699AC6-D9A0-4CA9-88EE-28C6FC384337}" dt="2024-05-26T19:18:31.523" v="103" actId="1076"/>
          <ac:spMkLst>
            <pc:docMk/>
            <pc:sldMk cId="2840637640" sldId="300"/>
            <ac:spMk id="568" creationId="{00000000-0000-0000-0000-000000000000}"/>
          </ac:spMkLst>
        </pc:spChg>
        <pc:spChg chg="mod">
          <ac:chgData name="MARIA E L TOSTES" userId="ec72601787fa2c49" providerId="LiveId" clId="{84699AC6-D9A0-4CA9-88EE-28C6FC384337}" dt="2024-05-26T19:18:47.672" v="106" actId="1076"/>
          <ac:spMkLst>
            <pc:docMk/>
            <pc:sldMk cId="2840637640" sldId="300"/>
            <ac:spMk id="570" creationId="{00000000-0000-0000-0000-000000000000}"/>
          </ac:spMkLst>
        </pc:spChg>
        <pc:spChg chg="mod">
          <ac:chgData name="MARIA E L TOSTES" userId="ec72601787fa2c49" providerId="LiveId" clId="{84699AC6-D9A0-4CA9-88EE-28C6FC384337}" dt="2024-05-26T19:19:06.483" v="108" actId="1076"/>
          <ac:spMkLst>
            <pc:docMk/>
            <pc:sldMk cId="2840637640" sldId="300"/>
            <ac:spMk id="571" creationId="{00000000-0000-0000-0000-000000000000}"/>
          </ac:spMkLst>
        </pc:spChg>
        <pc:spChg chg="mod">
          <ac:chgData name="MARIA E L TOSTES" userId="ec72601787fa2c49" providerId="LiveId" clId="{84699AC6-D9A0-4CA9-88EE-28C6FC384337}" dt="2024-05-26T19:18:36.273" v="104" actId="1076"/>
          <ac:spMkLst>
            <pc:docMk/>
            <pc:sldMk cId="2840637640" sldId="300"/>
            <ac:spMk id="574" creationId="{00000000-0000-0000-0000-000000000000}"/>
          </ac:spMkLst>
        </pc:spChg>
        <pc:spChg chg="mod">
          <ac:chgData name="MARIA E L TOSTES" userId="ec72601787fa2c49" providerId="LiveId" clId="{84699AC6-D9A0-4CA9-88EE-28C6FC384337}" dt="2024-05-27T17:27:54.771" v="151" actId="1076"/>
          <ac:spMkLst>
            <pc:docMk/>
            <pc:sldMk cId="2840637640" sldId="300"/>
            <ac:spMk id="575" creationId="{00000000-0000-0000-0000-000000000000}"/>
          </ac:spMkLst>
        </pc:spChg>
      </pc:sldChg>
      <pc:sldChg chg="del">
        <pc:chgData name="MARIA E L TOSTES" userId="ec72601787fa2c49" providerId="LiveId" clId="{84699AC6-D9A0-4CA9-88EE-28C6FC384337}" dt="2024-05-21T14:37:37.302" v="0" actId="2696"/>
        <pc:sldMkLst>
          <pc:docMk/>
          <pc:sldMk cId="3382504068" sldId="306"/>
        </pc:sldMkLst>
      </pc:sldChg>
      <pc:sldChg chg="addSp delSp modSp mod">
        <pc:chgData name="MARIA E L TOSTES" userId="ec72601787fa2c49" providerId="LiveId" clId="{84699AC6-D9A0-4CA9-88EE-28C6FC384337}" dt="2024-05-26T19:45:56.856" v="125" actId="14100"/>
        <pc:sldMkLst>
          <pc:docMk/>
          <pc:sldMk cId="197592285" sldId="307"/>
        </pc:sldMkLst>
        <pc:picChg chg="mod">
          <ac:chgData name="MARIA E L TOSTES" userId="ec72601787fa2c49" providerId="LiveId" clId="{84699AC6-D9A0-4CA9-88EE-28C6FC384337}" dt="2024-05-26T19:44:14.371" v="118" actId="1076"/>
          <ac:picMkLst>
            <pc:docMk/>
            <pc:sldMk cId="197592285" sldId="307"/>
            <ac:picMk id="3" creationId="{80647BFC-AFE9-BC3B-9D74-EEBABC0257F0}"/>
          </ac:picMkLst>
        </pc:picChg>
        <pc:picChg chg="del">
          <ac:chgData name="MARIA E L TOSTES" userId="ec72601787fa2c49" providerId="LiveId" clId="{84699AC6-D9A0-4CA9-88EE-28C6FC384337}" dt="2024-05-26T19:43:54.628" v="112" actId="478"/>
          <ac:picMkLst>
            <pc:docMk/>
            <pc:sldMk cId="197592285" sldId="307"/>
            <ac:picMk id="4" creationId="{BA77F9A2-7ED0-B407-36D4-382DF672CE42}"/>
          </ac:picMkLst>
        </pc:picChg>
        <pc:picChg chg="mod">
          <ac:chgData name="MARIA E L TOSTES" userId="ec72601787fa2c49" providerId="LiveId" clId="{84699AC6-D9A0-4CA9-88EE-28C6FC384337}" dt="2024-05-26T19:44:11.527" v="117" actId="1076"/>
          <ac:picMkLst>
            <pc:docMk/>
            <pc:sldMk cId="197592285" sldId="307"/>
            <ac:picMk id="6" creationId="{FAB2C14C-290C-46F4-829E-F9FD83D95F80}"/>
          </ac:picMkLst>
        </pc:picChg>
        <pc:picChg chg="add mod">
          <ac:chgData name="MARIA E L TOSTES" userId="ec72601787fa2c49" providerId="LiveId" clId="{84699AC6-D9A0-4CA9-88EE-28C6FC384337}" dt="2024-05-26T19:44:41.089" v="119"/>
          <ac:picMkLst>
            <pc:docMk/>
            <pc:sldMk cId="197592285" sldId="307"/>
            <ac:picMk id="9" creationId="{B8B37916-DACD-B748-7936-5EEC50D0EA53}"/>
          </ac:picMkLst>
        </pc:picChg>
        <pc:picChg chg="add mod">
          <ac:chgData name="MARIA E L TOSTES" userId="ec72601787fa2c49" providerId="LiveId" clId="{84699AC6-D9A0-4CA9-88EE-28C6FC384337}" dt="2024-05-26T19:45:16.357" v="122" actId="1076"/>
          <ac:picMkLst>
            <pc:docMk/>
            <pc:sldMk cId="197592285" sldId="307"/>
            <ac:picMk id="10" creationId="{AF35799D-F3EC-B6F8-5D63-40ACE91CB071}"/>
          </ac:picMkLst>
        </pc:picChg>
        <pc:picChg chg="add mod">
          <ac:chgData name="MARIA E L TOSTES" userId="ec72601787fa2c49" providerId="LiveId" clId="{84699AC6-D9A0-4CA9-88EE-28C6FC384337}" dt="2024-05-26T19:45:56.856" v="125" actId="14100"/>
          <ac:picMkLst>
            <pc:docMk/>
            <pc:sldMk cId="197592285" sldId="307"/>
            <ac:picMk id="11" creationId="{1A06CD41-E433-D33F-BF0D-05DF52E5367A}"/>
          </ac:picMkLst>
        </pc:picChg>
      </pc:sldChg>
      <pc:sldChg chg="del">
        <pc:chgData name="MARIA E L TOSTES" userId="ec72601787fa2c49" providerId="LiveId" clId="{84699AC6-D9A0-4CA9-88EE-28C6FC384337}" dt="2024-05-21T14:37:43.984" v="1" actId="2696"/>
        <pc:sldMkLst>
          <pc:docMk/>
          <pc:sldMk cId="1502566816" sldId="308"/>
        </pc:sldMkLst>
      </pc:sldChg>
      <pc:sldChg chg="addSp delSp modSp mod">
        <pc:chgData name="MARIA E L TOSTES" userId="ec72601787fa2c49" providerId="LiveId" clId="{84699AC6-D9A0-4CA9-88EE-28C6FC384337}" dt="2024-05-27T18:22:19.073" v="284" actId="1076"/>
        <pc:sldMkLst>
          <pc:docMk/>
          <pc:sldMk cId="53666327" sldId="309"/>
        </pc:sldMkLst>
        <pc:spChg chg="add">
          <ac:chgData name="MARIA E L TOSTES" userId="ec72601787fa2c49" providerId="LiveId" clId="{84699AC6-D9A0-4CA9-88EE-28C6FC384337}" dt="2024-05-27T18:15:29.926" v="265"/>
          <ac:spMkLst>
            <pc:docMk/>
            <pc:sldMk cId="53666327" sldId="309"/>
            <ac:spMk id="5" creationId="{918E2651-4A94-51D4-EB72-CAB03453BD09}"/>
          </ac:spMkLst>
        </pc:spChg>
        <pc:spChg chg="add mod">
          <ac:chgData name="MARIA E L TOSTES" userId="ec72601787fa2c49" providerId="LiveId" clId="{84699AC6-D9A0-4CA9-88EE-28C6FC384337}" dt="2024-05-27T18:17:04.379" v="269"/>
          <ac:spMkLst>
            <pc:docMk/>
            <pc:sldMk cId="53666327" sldId="309"/>
            <ac:spMk id="6" creationId="{CCC15150-1805-CE45-7401-6F0A9208F584}"/>
          </ac:spMkLst>
        </pc:spChg>
        <pc:spChg chg="add mod">
          <ac:chgData name="MARIA E L TOSTES" userId="ec72601787fa2c49" providerId="LiveId" clId="{84699AC6-D9A0-4CA9-88EE-28C6FC384337}" dt="2024-05-27T18:17:48.298" v="271"/>
          <ac:spMkLst>
            <pc:docMk/>
            <pc:sldMk cId="53666327" sldId="309"/>
            <ac:spMk id="11" creationId="{577F41E6-59D5-4A5E-F23B-DF316CE470DC}"/>
          </ac:spMkLst>
        </pc:spChg>
        <pc:picChg chg="mod">
          <ac:chgData name="MARIA E L TOSTES" userId="ec72601787fa2c49" providerId="LiveId" clId="{84699AC6-D9A0-4CA9-88EE-28C6FC384337}" dt="2024-05-27T18:15:37.219" v="267" actId="1076"/>
          <ac:picMkLst>
            <pc:docMk/>
            <pc:sldMk cId="53666327" sldId="309"/>
            <ac:picMk id="9" creationId="{0839DB45-E6F1-E8D4-E80E-400367C22703}"/>
          </ac:picMkLst>
        </pc:picChg>
        <pc:picChg chg="del">
          <ac:chgData name="MARIA E L TOSTES" userId="ec72601787fa2c49" providerId="LiveId" clId="{84699AC6-D9A0-4CA9-88EE-28C6FC384337}" dt="2024-05-27T18:15:28.492" v="264" actId="478"/>
          <ac:picMkLst>
            <pc:docMk/>
            <pc:sldMk cId="53666327" sldId="309"/>
            <ac:picMk id="10" creationId="{848E3B97-962B-8711-93BC-40A9AEE28D21}"/>
          </ac:picMkLst>
        </pc:picChg>
        <pc:picChg chg="del">
          <ac:chgData name="MARIA E L TOSTES" userId="ec72601787fa2c49" providerId="LiveId" clId="{84699AC6-D9A0-4CA9-88EE-28C6FC384337}" dt="2024-05-27T18:20:03.226" v="277" actId="478"/>
          <ac:picMkLst>
            <pc:docMk/>
            <pc:sldMk cId="53666327" sldId="309"/>
            <ac:picMk id="13" creationId="{670969FD-0E7E-9D00-8273-92115B850478}"/>
          </ac:picMkLst>
        </pc:picChg>
        <pc:picChg chg="add mod">
          <ac:chgData name="MARIA E L TOSTES" userId="ec72601787fa2c49" providerId="LiveId" clId="{84699AC6-D9A0-4CA9-88EE-28C6FC384337}" dt="2024-05-27T18:19:49.990" v="276" actId="1076"/>
          <ac:picMkLst>
            <pc:docMk/>
            <pc:sldMk cId="53666327" sldId="309"/>
            <ac:picMk id="15" creationId="{2EED4DA8-5AAE-7E73-E18B-C131593C64CF}"/>
          </ac:picMkLst>
        </pc:picChg>
        <pc:picChg chg="add mod">
          <ac:chgData name="MARIA E L TOSTES" userId="ec72601787fa2c49" providerId="LiveId" clId="{84699AC6-D9A0-4CA9-88EE-28C6FC384337}" dt="2024-05-27T18:22:19.073" v="284" actId="1076"/>
          <ac:picMkLst>
            <pc:docMk/>
            <pc:sldMk cId="53666327" sldId="309"/>
            <ac:picMk id="17" creationId="{F221A4BF-CE42-E950-6D13-8AE65B59EC50}"/>
          </ac:picMkLst>
        </pc:picChg>
      </pc:sldChg>
      <pc:sldChg chg="modSp mod">
        <pc:chgData name="MARIA E L TOSTES" userId="ec72601787fa2c49" providerId="LiveId" clId="{84699AC6-D9A0-4CA9-88EE-28C6FC384337}" dt="2024-05-21T14:39:34.663" v="25"/>
        <pc:sldMkLst>
          <pc:docMk/>
          <pc:sldMk cId="4098854386" sldId="313"/>
        </pc:sldMkLst>
        <pc:spChg chg="mod">
          <ac:chgData name="MARIA E L TOSTES" userId="ec72601787fa2c49" providerId="LiveId" clId="{84699AC6-D9A0-4CA9-88EE-28C6FC384337}" dt="2024-05-21T14:39:34.663" v="25"/>
          <ac:spMkLst>
            <pc:docMk/>
            <pc:sldMk cId="4098854386" sldId="313"/>
            <ac:spMk id="412" creationId="{00000000-0000-0000-0000-000000000000}"/>
          </ac:spMkLst>
        </pc:spChg>
      </pc:sldChg>
      <pc:sldChg chg="modSp mod">
        <pc:chgData name="MARIA E L TOSTES" userId="ec72601787fa2c49" providerId="LiveId" clId="{84699AC6-D9A0-4CA9-88EE-28C6FC384337}" dt="2024-05-27T18:46:04.647" v="368" actId="20577"/>
        <pc:sldMkLst>
          <pc:docMk/>
          <pc:sldMk cId="2147707261" sldId="316"/>
        </pc:sldMkLst>
        <pc:spChg chg="mod">
          <ac:chgData name="MARIA E L TOSTES" userId="ec72601787fa2c49" providerId="LiveId" clId="{84699AC6-D9A0-4CA9-88EE-28C6FC384337}" dt="2024-05-27T18:46:04.647" v="368" actId="20577"/>
          <ac:spMkLst>
            <pc:docMk/>
            <pc:sldMk cId="2147707261" sldId="316"/>
            <ac:spMk id="6" creationId="{02FE54FC-F509-F3AB-75E3-91FCFCCC0BB0}"/>
          </ac:spMkLst>
        </pc:spChg>
      </pc:sldChg>
    </pc:docChg>
  </pc:docChgLst>
</pc:chgInfo>
</file>

<file path=ppt/comments/modernComment_1F2_24F89F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27E1C1-E691-46CA-996E-D9298B351742}" authorId="{A6153853-B352-D33F-4A69-4C25D4610F75}" created="2024-05-21T03:16:32.119">
    <pc:sldMkLst xmlns:pc="http://schemas.microsoft.com/office/powerpoint/2013/main/command">
      <pc:docMk/>
      <pc:sldMk cId="620273573" sldId="498"/>
    </pc:sldMkLst>
    <p188:txBody>
      <a:bodyPr/>
      <a:lstStyle/>
      <a:p>
        <a:r>
          <a:rPr lang="pt-BR"/>
          <a:t>Opção 1</a:t>
        </a:r>
      </a:p>
    </p188:txBody>
  </p188:cm>
</p188:cmLst>
</file>

<file path=ppt/comments/modernComment_1F4_DBA104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452637-80FD-4149-B14E-7A7A28997C93}" authorId="{A6153853-B352-D33F-4A69-4C25D4610F75}" created="2024-05-21T03:17:27.651">
    <pc:sldMkLst xmlns:pc="http://schemas.microsoft.com/office/powerpoint/2013/main/command">
      <pc:docMk/>
      <pc:sldMk cId="3684762843" sldId="500"/>
    </pc:sldMkLst>
    <p188:txBody>
      <a:bodyPr/>
      <a:lstStyle/>
      <a:p>
        <a:r>
          <a:rPr lang="pt-BR"/>
          <a:t>Opção 2 do slide anterior com dados mais recentes de 2023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8B473-1E2B-4717-842F-1804B18D84A0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E2B91A-B4B5-42D1-891E-65D27745B4C9}">
      <dgm:prSet phldrT="[Texto]"/>
      <dgm:spPr/>
      <dgm:t>
        <a:bodyPr/>
        <a:lstStyle/>
        <a:p>
          <a:r>
            <a:rPr lang="pt-BR" dirty="0"/>
            <a:t>O que é?</a:t>
          </a:r>
        </a:p>
      </dgm:t>
    </dgm:pt>
    <dgm:pt modelId="{7EB26FEE-29F0-4219-AF17-176505E80E06}" type="parTrans" cxnId="{24498CAA-DBC7-42B6-995F-04368A9C56B8}">
      <dgm:prSet/>
      <dgm:spPr/>
      <dgm:t>
        <a:bodyPr/>
        <a:lstStyle/>
        <a:p>
          <a:endParaRPr lang="pt-BR"/>
        </a:p>
      </dgm:t>
    </dgm:pt>
    <dgm:pt modelId="{3257F755-407E-4107-8789-3E3CE28F083A}" type="sibTrans" cxnId="{24498CAA-DBC7-42B6-995F-04368A9C56B8}">
      <dgm:prSet/>
      <dgm:spPr/>
      <dgm:t>
        <a:bodyPr/>
        <a:lstStyle/>
        <a:p>
          <a:endParaRPr lang="pt-BR"/>
        </a:p>
      </dgm:t>
    </dgm:pt>
    <dgm:pt modelId="{792E89F4-1F13-45F9-AC7C-B0BD7B2F87F6}">
      <dgm:prSet phldrT="[Texto]"/>
      <dgm:spPr/>
      <dgm:t>
        <a:bodyPr/>
        <a:lstStyle/>
        <a:p>
          <a:pPr>
            <a:buFont typeface="Wingdings" panose="020B0604020202020204" pitchFamily="34" charset="0"/>
            <a:buChar char="ü"/>
          </a:pPr>
          <a:r>
            <a:rPr lang="pt-BR" dirty="0">
              <a:cs typeface="Calibri"/>
            </a:rPr>
            <a:t>Por que?</a:t>
          </a:r>
          <a:endParaRPr lang="pt-BR" dirty="0"/>
        </a:p>
      </dgm:t>
    </dgm:pt>
    <dgm:pt modelId="{35DAFB60-415B-40C8-8A9F-4848BBA29B8A}" type="sibTrans" cxnId="{E278D0D5-0D31-4E66-96CB-5B2530B99AF6}">
      <dgm:prSet/>
      <dgm:spPr/>
      <dgm:t>
        <a:bodyPr/>
        <a:lstStyle/>
        <a:p>
          <a:endParaRPr lang="pt-BR"/>
        </a:p>
      </dgm:t>
    </dgm:pt>
    <dgm:pt modelId="{00329196-7429-45BB-8DFB-413AEF6369BB}" type="parTrans" cxnId="{E278D0D5-0D31-4E66-96CB-5B2530B99AF6}">
      <dgm:prSet/>
      <dgm:spPr/>
      <dgm:t>
        <a:bodyPr/>
        <a:lstStyle/>
        <a:p>
          <a:endParaRPr lang="pt-BR"/>
        </a:p>
      </dgm:t>
    </dgm:pt>
    <dgm:pt modelId="{469E52AE-F5B1-4BBE-BD45-67E1F2743741}" type="pres">
      <dgm:prSet presAssocID="{A3A8B473-1E2B-4717-842F-1804B18D84A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B12E043-0B98-4949-A1FB-D0D0A0F187FD}" type="pres">
      <dgm:prSet presAssocID="{C9E2B91A-B4B5-42D1-891E-65D27745B4C9}" presName="Accent1" presStyleCnt="0"/>
      <dgm:spPr/>
    </dgm:pt>
    <dgm:pt modelId="{4650CAED-BE55-45D3-A60A-74BD9FD3941F}" type="pres">
      <dgm:prSet presAssocID="{C9E2B91A-B4B5-42D1-891E-65D27745B4C9}" presName="Accent" presStyleLbl="node1" presStyleIdx="0" presStyleCnt="2"/>
      <dgm:spPr/>
    </dgm:pt>
    <dgm:pt modelId="{3C374A3B-065F-42D1-9641-25120D327DEB}" type="pres">
      <dgm:prSet presAssocID="{C9E2B91A-B4B5-42D1-891E-65D27745B4C9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CFECD2C0-C82A-4937-9387-0D580A83FFF5}" type="pres">
      <dgm:prSet presAssocID="{792E89F4-1F13-45F9-AC7C-B0BD7B2F87F6}" presName="Accent2" presStyleCnt="0"/>
      <dgm:spPr/>
    </dgm:pt>
    <dgm:pt modelId="{285D912E-E8E7-4F67-97CE-CDA5F1DF6D1D}" type="pres">
      <dgm:prSet presAssocID="{792E89F4-1F13-45F9-AC7C-B0BD7B2F87F6}" presName="Accent" presStyleLbl="node1" presStyleIdx="1" presStyleCnt="2"/>
      <dgm:spPr/>
    </dgm:pt>
    <dgm:pt modelId="{15D78BF0-2DDB-4659-8189-DF2C77CCC0E0}" type="pres">
      <dgm:prSet presAssocID="{792E89F4-1F13-45F9-AC7C-B0BD7B2F87F6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72DE0406-01FA-46EA-9508-D922900D032C}" type="presOf" srcId="{792E89F4-1F13-45F9-AC7C-B0BD7B2F87F6}" destId="{15D78BF0-2DDB-4659-8189-DF2C77CCC0E0}" srcOrd="0" destOrd="0" presId="urn:microsoft.com/office/officeart/2009/layout/CircleArrowProcess"/>
    <dgm:cxn modelId="{24498CAA-DBC7-42B6-995F-04368A9C56B8}" srcId="{A3A8B473-1E2B-4717-842F-1804B18D84A0}" destId="{C9E2B91A-B4B5-42D1-891E-65D27745B4C9}" srcOrd="0" destOrd="0" parTransId="{7EB26FEE-29F0-4219-AF17-176505E80E06}" sibTransId="{3257F755-407E-4107-8789-3E3CE28F083A}"/>
    <dgm:cxn modelId="{922AACC3-4CAE-449B-9259-B10099AC0E3C}" type="presOf" srcId="{C9E2B91A-B4B5-42D1-891E-65D27745B4C9}" destId="{3C374A3B-065F-42D1-9641-25120D327DEB}" srcOrd="0" destOrd="0" presId="urn:microsoft.com/office/officeart/2009/layout/CircleArrowProcess"/>
    <dgm:cxn modelId="{E278D0D5-0D31-4E66-96CB-5B2530B99AF6}" srcId="{A3A8B473-1E2B-4717-842F-1804B18D84A0}" destId="{792E89F4-1F13-45F9-AC7C-B0BD7B2F87F6}" srcOrd="1" destOrd="0" parTransId="{00329196-7429-45BB-8DFB-413AEF6369BB}" sibTransId="{35DAFB60-415B-40C8-8A9F-4848BBA29B8A}"/>
    <dgm:cxn modelId="{D5D070EE-B7A9-4B21-9834-5411512489B0}" type="presOf" srcId="{A3A8B473-1E2B-4717-842F-1804B18D84A0}" destId="{469E52AE-F5B1-4BBE-BD45-67E1F2743741}" srcOrd="0" destOrd="0" presId="urn:microsoft.com/office/officeart/2009/layout/CircleArrowProcess"/>
    <dgm:cxn modelId="{7E0A1C54-BA71-4B7F-94F7-C5DA15CB33F9}" type="presParOf" srcId="{469E52AE-F5B1-4BBE-BD45-67E1F2743741}" destId="{2B12E043-0B98-4949-A1FB-D0D0A0F187FD}" srcOrd="0" destOrd="0" presId="urn:microsoft.com/office/officeart/2009/layout/CircleArrowProcess"/>
    <dgm:cxn modelId="{01C29FA0-0E8F-4730-9110-113150961296}" type="presParOf" srcId="{2B12E043-0B98-4949-A1FB-D0D0A0F187FD}" destId="{4650CAED-BE55-45D3-A60A-74BD9FD3941F}" srcOrd="0" destOrd="0" presId="urn:microsoft.com/office/officeart/2009/layout/CircleArrowProcess"/>
    <dgm:cxn modelId="{10E60E67-F8C1-492A-B12B-B9BC5F6D3D83}" type="presParOf" srcId="{469E52AE-F5B1-4BBE-BD45-67E1F2743741}" destId="{3C374A3B-065F-42D1-9641-25120D327DEB}" srcOrd="1" destOrd="0" presId="urn:microsoft.com/office/officeart/2009/layout/CircleArrowProcess"/>
    <dgm:cxn modelId="{9D543FDB-99B1-469A-811F-A60138C1C9C3}" type="presParOf" srcId="{469E52AE-F5B1-4BBE-BD45-67E1F2743741}" destId="{CFECD2C0-C82A-4937-9387-0D580A83FFF5}" srcOrd="2" destOrd="0" presId="urn:microsoft.com/office/officeart/2009/layout/CircleArrowProcess"/>
    <dgm:cxn modelId="{D0B72F3B-1352-479A-AFD2-0C2B854F959D}" type="presParOf" srcId="{CFECD2C0-C82A-4937-9387-0D580A83FFF5}" destId="{285D912E-E8E7-4F67-97CE-CDA5F1DF6D1D}" srcOrd="0" destOrd="0" presId="urn:microsoft.com/office/officeart/2009/layout/CircleArrowProcess"/>
    <dgm:cxn modelId="{5B449FC3-DA07-4BDF-B232-3331511BC7BD}" type="presParOf" srcId="{469E52AE-F5B1-4BBE-BD45-67E1F2743741}" destId="{15D78BF0-2DDB-4659-8189-DF2C77CCC0E0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0CAED-BE55-45D3-A60A-74BD9FD3941F}">
      <dsp:nvSpPr>
        <dsp:cNvPr id="0" name=""/>
        <dsp:cNvSpPr/>
      </dsp:nvSpPr>
      <dsp:spPr>
        <a:xfrm>
          <a:off x="955830" y="121103"/>
          <a:ext cx="1891185" cy="189123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374A3B-065F-42D1-9641-25120D327DEB}">
      <dsp:nvSpPr>
        <dsp:cNvPr id="0" name=""/>
        <dsp:cNvSpPr/>
      </dsp:nvSpPr>
      <dsp:spPr>
        <a:xfrm>
          <a:off x="1373515" y="805808"/>
          <a:ext cx="1055132" cy="5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O que é?</a:t>
          </a:r>
        </a:p>
      </dsp:txBody>
      <dsp:txXfrm>
        <a:off x="1373515" y="805808"/>
        <a:ext cx="1055132" cy="527504"/>
      </dsp:txXfrm>
    </dsp:sp>
    <dsp:sp modelId="{285D912E-E8E7-4F67-97CE-CDA5F1DF6D1D}">
      <dsp:nvSpPr>
        <dsp:cNvPr id="0" name=""/>
        <dsp:cNvSpPr/>
      </dsp:nvSpPr>
      <dsp:spPr>
        <a:xfrm>
          <a:off x="565444" y="1333312"/>
          <a:ext cx="1624672" cy="162535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78BF0-2DDB-4659-8189-DF2C77CCC0E0}">
      <dsp:nvSpPr>
        <dsp:cNvPr id="0" name=""/>
        <dsp:cNvSpPr/>
      </dsp:nvSpPr>
      <dsp:spPr>
        <a:xfrm>
          <a:off x="845948" y="1894583"/>
          <a:ext cx="1055132" cy="52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20B0604020202020204" pitchFamily="34" charset="0"/>
            <a:buNone/>
          </a:pPr>
          <a:r>
            <a:rPr lang="pt-BR" sz="1900" kern="1200" dirty="0">
              <a:cs typeface="Calibri"/>
            </a:rPr>
            <a:t>Por que?</a:t>
          </a:r>
          <a:endParaRPr lang="pt-BR" sz="1900" kern="1200" dirty="0"/>
        </a:p>
      </dsp:txBody>
      <dsp:txXfrm>
        <a:off x="845948" y="1894583"/>
        <a:ext cx="1055132" cy="527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ed51ac4946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ed51ac4946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610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a6730de30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a6730de30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065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pt-BR" b="1" dirty="0"/>
              <a:t>Projeto Estratégico</a:t>
            </a:r>
            <a:r>
              <a:rPr lang="pt-BR" dirty="0"/>
              <a:t>: “Desenvolvimento de Soluções em Mobilidade Elétrica Eficiente”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Wingdings,Sans-Serif"/>
              <a:buChar char="ü"/>
            </a:pPr>
            <a:r>
              <a:rPr lang="pt-BR" b="1" dirty="0"/>
              <a:t>Objetivo da Chamada nº 022/2018</a:t>
            </a:r>
            <a:r>
              <a:rPr lang="pt-BR" dirty="0"/>
              <a:t>: Desenvolver o mercado de </a:t>
            </a:r>
            <a:r>
              <a:rPr lang="pt-BR" dirty="0" err="1"/>
              <a:t>eletromobilidade</a:t>
            </a:r>
            <a:r>
              <a:rPr lang="pt-BR" dirty="0"/>
              <a:t> no país de modo eficiente e sustentável.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AE5ED-95A6-4225-8AC7-C7EEFE5E5335}" type="slidenum">
              <a:rPr lang="pt-BR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061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ed51ac4946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ed51ac4946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734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ed51ac4946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ed51ac4946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670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ed51ac4946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ed51ac4946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197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ed51ac4946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ed51ac4946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372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a6730de30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a6730de30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105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ed51ac494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ed51ac494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a6730de30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a6730de30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4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a6730de30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a6730de30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ed51ac4946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ed51ac4946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231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6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ed51ac4946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ed51ac4946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ed51ac4946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ed51ac4946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54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ed51ac4946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ed51ac4946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91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ed51ac4946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1ed51ac4946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60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ed51ac4946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ed51ac4946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849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ed51ac49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ed51ac494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ed51ac49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ed51ac494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02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38800" y="1313338"/>
            <a:ext cx="46905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38934" y="3431462"/>
            <a:ext cx="46905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002030" y="2177807"/>
            <a:ext cx="1482046" cy="3325742"/>
            <a:chOff x="8002030" y="2177807"/>
            <a:chExt cx="1482046" cy="3325742"/>
          </a:xfrm>
        </p:grpSpPr>
        <p:pic>
          <p:nvPicPr>
            <p:cNvPr id="13" name="Google Shape;1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105195">
              <a:off x="8197237" y="2231000"/>
              <a:ext cx="551522" cy="1324997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663834">
              <a:off x="8392036" y="4399629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pic>
        <p:nvPicPr>
          <p:cNvPr id="15" name="Google Shape;15;p2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6695040" y="120624"/>
            <a:ext cx="398718" cy="398700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grpSp>
        <p:nvGrpSpPr>
          <p:cNvPr id="16" name="Google Shape;16;p2"/>
          <p:cNvGrpSpPr/>
          <p:nvPr/>
        </p:nvGrpSpPr>
        <p:grpSpPr>
          <a:xfrm>
            <a:off x="6470682" y="267710"/>
            <a:ext cx="3668291" cy="5297834"/>
            <a:chOff x="6470682" y="267710"/>
            <a:chExt cx="3668291" cy="5297834"/>
          </a:xfrm>
        </p:grpSpPr>
        <p:pic>
          <p:nvPicPr>
            <p:cNvPr id="17" name="Google Shape;17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363340" y="267710"/>
              <a:ext cx="1775633" cy="15335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8" name="Google Shape;18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592482" y="3609192"/>
              <a:ext cx="847450" cy="739853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9" name="Google Shape;19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70682" y="4825692"/>
              <a:ext cx="847450" cy="739853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3" name="Google Shape;173;p14"/>
          <p:cNvGrpSpPr/>
          <p:nvPr/>
        </p:nvGrpSpPr>
        <p:grpSpPr>
          <a:xfrm flipH="1">
            <a:off x="8039196" y="1176898"/>
            <a:ext cx="1616477" cy="3814209"/>
            <a:chOff x="341763" y="1732873"/>
            <a:chExt cx="1616477" cy="3814209"/>
          </a:xfrm>
        </p:grpSpPr>
        <p:pic>
          <p:nvPicPr>
            <p:cNvPr id="174" name="Google Shape;17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136166" flipH="1">
              <a:off x="481398" y="1783453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75" name="Google Shape;17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799986" flipH="1">
              <a:off x="1005836" y="4493740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</p:grpSp>
      <p:grpSp>
        <p:nvGrpSpPr>
          <p:cNvPr id="176" name="Google Shape;176;p14"/>
          <p:cNvGrpSpPr/>
          <p:nvPr/>
        </p:nvGrpSpPr>
        <p:grpSpPr>
          <a:xfrm>
            <a:off x="8430727" y="-681090"/>
            <a:ext cx="1231675" cy="5686300"/>
            <a:chOff x="8430727" y="-681090"/>
            <a:chExt cx="1231675" cy="5686300"/>
          </a:xfrm>
        </p:grpSpPr>
        <p:pic>
          <p:nvPicPr>
            <p:cNvPr id="177" name="Google Shape;177;p14"/>
            <p:cNvPicPr preferRelativeResize="0"/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 rot="10800000" flipH="1">
              <a:off x="8654027" y="4606510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78" name="Google Shape;178;p14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 rot="10800000" flipH="1">
              <a:off x="8430727" y="-681090"/>
              <a:ext cx="1231675" cy="12206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</p:grpSp>
      <p:grpSp>
        <p:nvGrpSpPr>
          <p:cNvPr id="179" name="Google Shape;179;p14"/>
          <p:cNvGrpSpPr/>
          <p:nvPr/>
        </p:nvGrpSpPr>
        <p:grpSpPr>
          <a:xfrm>
            <a:off x="7129022" y="671253"/>
            <a:ext cx="2277538" cy="5050547"/>
            <a:chOff x="7129022" y="671253"/>
            <a:chExt cx="2277538" cy="5050547"/>
          </a:xfrm>
        </p:grpSpPr>
        <p:pic>
          <p:nvPicPr>
            <p:cNvPr id="180" name="Google Shape;180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 flipH="1">
              <a:off x="7129022" y="4826800"/>
              <a:ext cx="1036325" cy="8950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81" name="Google Shape;181;p14"/>
            <p:cNvPicPr preferRelativeResize="0"/>
            <p:nvPr/>
          </p:nvPicPr>
          <p:blipFill rotWithShape="1">
            <a:blip r:embed="rId7">
              <a:alphaModFix/>
            </a:blip>
            <a:srcRect l="-29182" t="-35628" b="6446"/>
            <a:stretch/>
          </p:blipFill>
          <p:spPr>
            <a:xfrm rot="10800000" flipH="1">
              <a:off x="8559111" y="671253"/>
              <a:ext cx="847450" cy="739853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1"/>
          </p:nvPr>
        </p:nvSpPr>
        <p:spPr>
          <a:xfrm>
            <a:off x="834787" y="2203704"/>
            <a:ext cx="2236800" cy="20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2"/>
          </p:nvPr>
        </p:nvSpPr>
        <p:spPr>
          <a:xfrm>
            <a:off x="3453600" y="2203704"/>
            <a:ext cx="2236800" cy="20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3"/>
          </p:nvPr>
        </p:nvSpPr>
        <p:spPr>
          <a:xfrm>
            <a:off x="6072413" y="2203704"/>
            <a:ext cx="2236800" cy="20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4"/>
          </p:nvPr>
        </p:nvSpPr>
        <p:spPr>
          <a:xfrm>
            <a:off x="834775" y="1751575"/>
            <a:ext cx="2236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18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ubTitle" idx="5"/>
          </p:nvPr>
        </p:nvSpPr>
        <p:spPr>
          <a:xfrm>
            <a:off x="3453600" y="1751575"/>
            <a:ext cx="2236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18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6"/>
          </p:nvPr>
        </p:nvSpPr>
        <p:spPr>
          <a:xfrm>
            <a:off x="6072424" y="1751575"/>
            <a:ext cx="2236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18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grpSp>
        <p:nvGrpSpPr>
          <p:cNvPr id="231" name="Google Shape;231;p18"/>
          <p:cNvGrpSpPr/>
          <p:nvPr/>
        </p:nvGrpSpPr>
        <p:grpSpPr>
          <a:xfrm>
            <a:off x="-511674" y="-1129781"/>
            <a:ext cx="1882147" cy="2881366"/>
            <a:chOff x="-511674" y="-1129781"/>
            <a:chExt cx="1882147" cy="2881366"/>
          </a:xfrm>
        </p:grpSpPr>
        <p:pic>
          <p:nvPicPr>
            <p:cNvPr id="232" name="Google Shape;23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-89044" y="-1129781"/>
              <a:ext cx="1459517" cy="161421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233" name="Google Shape;233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136166" flipH="1">
              <a:off x="-372039" y="647665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</p:grpSp>
      <p:pic>
        <p:nvPicPr>
          <p:cNvPr id="234" name="Google Shape;2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-434050" y="1646869"/>
            <a:ext cx="847450" cy="739828"/>
          </a:xfrm>
          <a:prstGeom prst="rect">
            <a:avLst/>
          </a:prstGeom>
          <a:noFill/>
          <a:ln>
            <a:noFill/>
          </a:ln>
          <a:effectLst>
            <a:outerShdw blurRad="171450" dist="9525" algn="bl" rotWithShape="0">
              <a:schemeClr val="dk1">
                <a:alpha val="48000"/>
              </a:schemeClr>
            </a:outerShdw>
          </a:effectLst>
        </p:spPr>
      </p:pic>
      <p:pic>
        <p:nvPicPr>
          <p:cNvPr id="235" name="Google Shape;235;p18"/>
          <p:cNvPicPr preferRelativeResize="0"/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 rot="10800000" flipH="1">
            <a:off x="90552" y="188960"/>
            <a:ext cx="398718" cy="398700"/>
          </a:xfrm>
          <a:prstGeom prst="rect">
            <a:avLst/>
          </a:prstGeom>
          <a:noFill/>
          <a:ln>
            <a:noFill/>
          </a:ln>
          <a:effectLst>
            <a:outerShdw blurRad="171450" dist="9525" algn="bl" rotWithShape="0">
              <a:schemeClr val="dk1">
                <a:alpha val="48000"/>
              </a:scheme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3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23"/>
          <p:cNvGrpSpPr/>
          <p:nvPr/>
        </p:nvGrpSpPr>
        <p:grpSpPr>
          <a:xfrm>
            <a:off x="97376" y="4349049"/>
            <a:ext cx="9386700" cy="1255650"/>
            <a:chOff x="97376" y="4349049"/>
            <a:chExt cx="9386700" cy="1255650"/>
          </a:xfrm>
        </p:grpSpPr>
        <p:pic>
          <p:nvPicPr>
            <p:cNvPr id="326" name="Google Shape;326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663834">
              <a:off x="237011" y="4500779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27" name="Google Shape;327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663834">
              <a:off x="8392036" y="4399629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grpSp>
        <p:nvGrpSpPr>
          <p:cNvPr id="328" name="Google Shape;328;p23"/>
          <p:cNvGrpSpPr/>
          <p:nvPr/>
        </p:nvGrpSpPr>
        <p:grpSpPr>
          <a:xfrm>
            <a:off x="-501183" y="120624"/>
            <a:ext cx="7594941" cy="4882075"/>
            <a:chOff x="-501183" y="120624"/>
            <a:chExt cx="7594941" cy="4882075"/>
          </a:xfrm>
        </p:grpSpPr>
        <p:pic>
          <p:nvPicPr>
            <p:cNvPr id="329" name="Google Shape;329;p23"/>
            <p:cNvPicPr preferRelativeResize="0"/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>
              <a:off x="-501183" y="3431458"/>
              <a:ext cx="1025885" cy="1016646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30" name="Google Shape;330;p23"/>
            <p:cNvPicPr preferRelativeResize="0"/>
            <p:nvPr/>
          </p:nvPicPr>
          <p:blipFill>
            <a:blip r:embed="rId5">
              <a:alphaModFix amt="91000"/>
            </a:blip>
            <a:stretch>
              <a:fillRect/>
            </a:stretch>
          </p:blipFill>
          <p:spPr>
            <a:xfrm>
              <a:off x="1490902" y="4603999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31" name="Google Shape;331;p23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>
              <a:off x="6695040" y="120624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32" name="Google Shape;332;p23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>
              <a:off x="423490" y="553799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grpSp>
        <p:nvGrpSpPr>
          <p:cNvPr id="333" name="Google Shape;333;p23"/>
          <p:cNvGrpSpPr/>
          <p:nvPr/>
        </p:nvGrpSpPr>
        <p:grpSpPr>
          <a:xfrm>
            <a:off x="-450688" y="-1087390"/>
            <a:ext cx="10589660" cy="6652934"/>
            <a:chOff x="-450688" y="-1087390"/>
            <a:chExt cx="10589660" cy="6652934"/>
          </a:xfrm>
        </p:grpSpPr>
        <p:pic>
          <p:nvPicPr>
            <p:cNvPr id="334" name="Google Shape;334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363340" y="267710"/>
              <a:ext cx="1775633" cy="15335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35" name="Google Shape;335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592482" y="3609192"/>
              <a:ext cx="847450" cy="739853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36" name="Google Shape;336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70682" y="4825692"/>
              <a:ext cx="847450" cy="739853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37" name="Google Shape;337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9152" y="-1087390"/>
              <a:ext cx="1775633" cy="15335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38" name="Google Shape;338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50688" y="120625"/>
              <a:ext cx="847450" cy="739828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4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4"/>
          <p:cNvGrpSpPr/>
          <p:nvPr/>
        </p:nvGrpSpPr>
        <p:grpSpPr>
          <a:xfrm>
            <a:off x="532961" y="-1129781"/>
            <a:ext cx="9301165" cy="6681529"/>
            <a:chOff x="532961" y="-1129781"/>
            <a:chExt cx="9301165" cy="6681529"/>
          </a:xfrm>
        </p:grpSpPr>
        <p:grpSp>
          <p:nvGrpSpPr>
            <p:cNvPr id="342" name="Google Shape;342;p24"/>
            <p:cNvGrpSpPr/>
            <p:nvPr/>
          </p:nvGrpSpPr>
          <p:grpSpPr>
            <a:xfrm>
              <a:off x="6729731" y="-1129781"/>
              <a:ext cx="3104394" cy="6681529"/>
              <a:chOff x="6729731" y="-1129781"/>
              <a:chExt cx="3104394" cy="6681529"/>
            </a:xfrm>
          </p:grpSpPr>
          <p:pic>
            <p:nvPicPr>
              <p:cNvPr id="343" name="Google Shape;343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10800000" flipH="1">
                <a:off x="6729731" y="-1129781"/>
                <a:ext cx="1459517" cy="16142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1450" dist="9525" algn="bl" rotWithShape="0">
                  <a:schemeClr val="dk1">
                    <a:alpha val="48000"/>
                  </a:schemeClr>
                </a:outerShdw>
              </a:effectLst>
            </p:spPr>
          </p:pic>
          <p:pic>
            <p:nvPicPr>
              <p:cNvPr id="344" name="Google Shape;344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6136166" flipH="1">
                <a:off x="8742086" y="190815"/>
                <a:ext cx="952405" cy="105334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1450" dist="9525" algn="bl" rotWithShape="0">
                  <a:schemeClr val="dk1">
                    <a:alpha val="48000"/>
                  </a:schemeClr>
                </a:outerShdw>
              </a:effectLst>
            </p:spPr>
          </p:pic>
          <p:pic>
            <p:nvPicPr>
              <p:cNvPr id="345" name="Google Shape;345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6136166" flipH="1">
                <a:off x="7477061" y="4447828"/>
                <a:ext cx="952405" cy="105334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1450" dist="9525" algn="bl" rotWithShape="0">
                  <a:schemeClr val="dk1">
                    <a:alpha val="48000"/>
                  </a:schemeClr>
                </a:outerShdw>
              </a:effectLst>
            </p:spPr>
          </p:pic>
        </p:grpSp>
        <p:pic>
          <p:nvPicPr>
            <p:cNvPr id="346" name="Google Shape;346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799986" flipH="1">
              <a:off x="532961" y="3984715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</p:grpSp>
      <p:grpSp>
        <p:nvGrpSpPr>
          <p:cNvPr id="347" name="Google Shape;347;p24"/>
          <p:cNvGrpSpPr/>
          <p:nvPr/>
        </p:nvGrpSpPr>
        <p:grpSpPr>
          <a:xfrm>
            <a:off x="-434050" y="3726357"/>
            <a:ext cx="10968873" cy="1787667"/>
            <a:chOff x="-434050" y="3726357"/>
            <a:chExt cx="10968873" cy="1787667"/>
          </a:xfrm>
        </p:grpSpPr>
        <p:pic>
          <p:nvPicPr>
            <p:cNvPr id="348" name="Google Shape;348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8759190" y="3980525"/>
              <a:ext cx="1775633" cy="15335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49" name="Google Shape;349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-434050" y="3726357"/>
              <a:ext cx="847450" cy="739828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</p:grpSp>
      <p:grpSp>
        <p:nvGrpSpPr>
          <p:cNvPr id="350" name="Google Shape;350;p24"/>
          <p:cNvGrpSpPr/>
          <p:nvPr/>
        </p:nvGrpSpPr>
        <p:grpSpPr>
          <a:xfrm>
            <a:off x="-223033" y="-736165"/>
            <a:ext cx="9770560" cy="6287917"/>
            <a:chOff x="-223033" y="-736165"/>
            <a:chExt cx="9770560" cy="6287917"/>
          </a:xfrm>
        </p:grpSpPr>
        <p:pic>
          <p:nvPicPr>
            <p:cNvPr id="351" name="Google Shape;351;p24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 rot="10800000" flipH="1">
              <a:off x="90552" y="188960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52" name="Google Shape;352;p24"/>
            <p:cNvPicPr preferRelativeResize="0"/>
            <p:nvPr/>
          </p:nvPicPr>
          <p:blipFill>
            <a:blip r:embed="rId7">
              <a:alphaModFix amt="90000"/>
            </a:blip>
            <a:stretch>
              <a:fillRect/>
            </a:stretch>
          </p:blipFill>
          <p:spPr>
            <a:xfrm rot="10800000" flipH="1">
              <a:off x="8315852" y="-736165"/>
              <a:ext cx="1231675" cy="12206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53" name="Google Shape;353;p24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 rot="10800000" flipH="1">
              <a:off x="8424002" y="4067485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54" name="Google Shape;354;p24"/>
            <p:cNvPicPr preferRelativeResize="0"/>
            <p:nvPr/>
          </p:nvPicPr>
          <p:blipFill>
            <a:blip r:embed="rId7">
              <a:alphaModFix amt="90000"/>
            </a:blip>
            <a:stretch>
              <a:fillRect/>
            </a:stretch>
          </p:blipFill>
          <p:spPr>
            <a:xfrm rot="10800000" flipH="1">
              <a:off x="-223033" y="4535106"/>
              <a:ext cx="1025885" cy="1016646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6"/>
          <p:cNvGrpSpPr/>
          <p:nvPr/>
        </p:nvGrpSpPr>
        <p:grpSpPr>
          <a:xfrm>
            <a:off x="-468449" y="1288675"/>
            <a:ext cx="1119675" cy="3787608"/>
            <a:chOff x="-316049" y="1288675"/>
            <a:chExt cx="1119675" cy="3787608"/>
          </a:xfrm>
        </p:grpSpPr>
        <p:pic>
          <p:nvPicPr>
            <p:cNvPr id="69" name="Google Shape;69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-316049" y="1288675"/>
              <a:ext cx="1119675" cy="123835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70" name="Google Shape;7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4">
              <a:off x="-148789" y="4022940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</p:grpSp>
      <p:pic>
        <p:nvPicPr>
          <p:cNvPr id="71" name="Google Shape;7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-723103" y="2823561"/>
            <a:ext cx="1303200" cy="1125500"/>
          </a:xfrm>
          <a:prstGeom prst="rect">
            <a:avLst/>
          </a:prstGeom>
          <a:noFill/>
          <a:ln>
            <a:noFill/>
          </a:ln>
          <a:effectLst>
            <a:outerShdw blurRad="171450" dist="9525" algn="bl" rotWithShape="0">
              <a:schemeClr val="dk1">
                <a:alpha val="48000"/>
              </a:schemeClr>
            </a:outerShdw>
          </a:effectLst>
        </p:spPr>
      </p:pic>
      <p:grpSp>
        <p:nvGrpSpPr>
          <p:cNvPr id="72" name="Google Shape;72;p6"/>
          <p:cNvGrpSpPr/>
          <p:nvPr/>
        </p:nvGrpSpPr>
        <p:grpSpPr>
          <a:xfrm>
            <a:off x="-578458" y="-396194"/>
            <a:ext cx="1611729" cy="5472479"/>
            <a:chOff x="-426058" y="-396194"/>
            <a:chExt cx="1611729" cy="5472479"/>
          </a:xfrm>
        </p:grpSpPr>
        <p:pic>
          <p:nvPicPr>
            <p:cNvPr id="73" name="Google Shape;73;p6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 rot="10800000" flipH="1">
              <a:off x="285327" y="755223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74" name="Google Shape;74;p6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 rot="10800000" flipH="1">
              <a:off x="786952" y="4677585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75" name="Google Shape;75;p6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 rot="10800000" flipH="1">
              <a:off x="-426058" y="-396194"/>
              <a:ext cx="1025885" cy="1016646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6995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410825" y="2319969"/>
            <a:ext cx="3500700" cy="1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451725" y="1301931"/>
            <a:ext cx="1459800" cy="108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>
            <a:spLocks noGrp="1"/>
          </p:cNvSpPr>
          <p:nvPr>
            <p:ph type="pic" idx="3"/>
          </p:nvPr>
        </p:nvSpPr>
        <p:spPr>
          <a:xfrm>
            <a:off x="5404585" y="539550"/>
            <a:ext cx="2760600" cy="406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71450" dist="9525" algn="bl" rotWithShape="0">
              <a:schemeClr val="dk1">
                <a:alpha val="35000"/>
              </a:schemeClr>
            </a:outerShdw>
          </a:effectLst>
        </p:spPr>
      </p:sp>
      <p:grpSp>
        <p:nvGrpSpPr>
          <p:cNvPr id="25" name="Google Shape;25;p3"/>
          <p:cNvGrpSpPr/>
          <p:nvPr/>
        </p:nvGrpSpPr>
        <p:grpSpPr>
          <a:xfrm>
            <a:off x="-311229" y="195874"/>
            <a:ext cx="2144099" cy="3729479"/>
            <a:chOff x="-311229" y="195874"/>
            <a:chExt cx="2144099" cy="3729479"/>
          </a:xfrm>
        </p:grpSpPr>
        <p:pic>
          <p:nvPicPr>
            <p:cNvPr id="26" name="Google Shape;26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434152" y="195874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27" name="Google Shape;27;p3"/>
            <p:cNvPicPr preferRelativeResize="0"/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 flipH="1">
              <a:off x="-311229" y="2704754"/>
              <a:ext cx="1231675" cy="12206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</p:grpSp>
      <p:grpSp>
        <p:nvGrpSpPr>
          <p:cNvPr id="28" name="Google Shape;28;p3"/>
          <p:cNvGrpSpPr/>
          <p:nvPr/>
        </p:nvGrpSpPr>
        <p:grpSpPr>
          <a:xfrm>
            <a:off x="-1007842" y="318297"/>
            <a:ext cx="2042548" cy="4595465"/>
            <a:chOff x="-1007842" y="318297"/>
            <a:chExt cx="2042548" cy="4595465"/>
          </a:xfrm>
        </p:grpSpPr>
        <p:pic>
          <p:nvPicPr>
            <p:cNvPr id="29" name="Google Shape;29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6587763" flipH="1">
              <a:off x="-468600" y="1700867"/>
              <a:ext cx="1263650" cy="1397591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30" name="Google Shape;30;p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7147178" flipH="1">
              <a:off x="-570645" y="219100"/>
              <a:ext cx="551522" cy="1324998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31" name="Google Shape;31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753823" flipH="1">
              <a:off x="-312989" y="3721779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</p:grpSp>
      <p:grpSp>
        <p:nvGrpSpPr>
          <p:cNvPr id="32" name="Google Shape;32;p3"/>
          <p:cNvGrpSpPr/>
          <p:nvPr/>
        </p:nvGrpSpPr>
        <p:grpSpPr>
          <a:xfrm>
            <a:off x="-467567" y="-833915"/>
            <a:ext cx="2823458" cy="6891521"/>
            <a:chOff x="-467567" y="-833915"/>
            <a:chExt cx="2823458" cy="6891521"/>
          </a:xfrm>
        </p:grpSpPr>
        <p:pic>
          <p:nvPicPr>
            <p:cNvPr id="33" name="Google Shape;33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1508430" y="4825708"/>
              <a:ext cx="847461" cy="739846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34" name="Google Shape;34;p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-267196" y="-833915"/>
              <a:ext cx="1775633" cy="15335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35" name="Google Shape;35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-250858" y="4535957"/>
              <a:ext cx="1742950" cy="1521649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36" name="Google Shape;36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-467567" y="1388517"/>
              <a:ext cx="847450" cy="739853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4940035" y="2205225"/>
            <a:ext cx="2625900" cy="1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1578064" y="2205225"/>
            <a:ext cx="2625900" cy="1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1578064" y="1753125"/>
            <a:ext cx="26259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18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4940036" y="1753125"/>
            <a:ext cx="262590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18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pic>
        <p:nvPicPr>
          <p:cNvPr id="57" name="Google Shape;5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136166">
            <a:off x="8345149" y="-250510"/>
            <a:ext cx="952405" cy="1053340"/>
          </a:xfrm>
          <a:prstGeom prst="rect">
            <a:avLst/>
          </a:prstGeom>
          <a:noFill/>
          <a:ln>
            <a:noFill/>
          </a:ln>
          <a:effectLst>
            <a:outerShdw blurRad="171450" dist="9525" algn="bl" rotWithShape="0">
              <a:schemeClr val="dk1">
                <a:alpha val="49000"/>
              </a:schemeClr>
            </a:outerShdw>
          </a:effectLst>
        </p:spPr>
      </p:pic>
      <p:grpSp>
        <p:nvGrpSpPr>
          <p:cNvPr id="58" name="Google Shape;58;p5"/>
          <p:cNvGrpSpPr/>
          <p:nvPr/>
        </p:nvGrpSpPr>
        <p:grpSpPr>
          <a:xfrm>
            <a:off x="6924788" y="-725790"/>
            <a:ext cx="2119449" cy="5787450"/>
            <a:chOff x="6924788" y="-725790"/>
            <a:chExt cx="2119449" cy="5787450"/>
          </a:xfrm>
        </p:grpSpPr>
        <p:pic>
          <p:nvPicPr>
            <p:cNvPr id="59" name="Google Shape;59;p5"/>
            <p:cNvPicPr preferRelativeResize="0"/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 rot="10800000">
              <a:off x="8645519" y="4662960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60" name="Google Shape;60;p5"/>
            <p:cNvPicPr preferRelativeResize="0"/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 rot="10800000">
              <a:off x="8644144" y="667960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61" name="Google Shape;61;p5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 rot="10800000">
              <a:off x="6924788" y="-725790"/>
              <a:ext cx="1231675" cy="12206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</p:grpSp>
      <p:grpSp>
        <p:nvGrpSpPr>
          <p:cNvPr id="62" name="Google Shape;62;p5"/>
          <p:cNvGrpSpPr/>
          <p:nvPr/>
        </p:nvGrpSpPr>
        <p:grpSpPr>
          <a:xfrm>
            <a:off x="8632730" y="1164980"/>
            <a:ext cx="936435" cy="3368280"/>
            <a:chOff x="8632730" y="1164980"/>
            <a:chExt cx="936435" cy="3368280"/>
          </a:xfrm>
        </p:grpSpPr>
        <p:pic>
          <p:nvPicPr>
            <p:cNvPr id="63" name="Google Shape;63;p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8721715" y="3793432"/>
              <a:ext cx="847450" cy="739828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64" name="Google Shape;64;p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800000">
              <a:off x="8632730" y="1164980"/>
              <a:ext cx="847461" cy="739846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8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1" name="Google Shape;91;p8"/>
          <p:cNvGrpSpPr/>
          <p:nvPr/>
        </p:nvGrpSpPr>
        <p:grpSpPr>
          <a:xfrm>
            <a:off x="853436" y="-1129781"/>
            <a:ext cx="8980690" cy="6829263"/>
            <a:chOff x="853436" y="-1129781"/>
            <a:chExt cx="8980690" cy="6829263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6729731" y="-1129781"/>
              <a:ext cx="3104394" cy="6750454"/>
              <a:chOff x="6729731" y="-1129781"/>
              <a:chExt cx="3104394" cy="6750454"/>
            </a:xfrm>
          </p:grpSpPr>
          <p:pic>
            <p:nvPicPr>
              <p:cNvPr id="93" name="Google Shape;93;p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10800000" flipH="1">
                <a:off x="6729731" y="-1129781"/>
                <a:ext cx="1459517" cy="16142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1450" dist="9525" algn="bl" rotWithShape="0">
                  <a:schemeClr val="dk1">
                    <a:alpha val="48000"/>
                  </a:schemeClr>
                </a:outerShdw>
              </a:effectLst>
            </p:spPr>
          </p:pic>
          <p:pic>
            <p:nvPicPr>
              <p:cNvPr id="94" name="Google Shape;94;p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6136166" flipH="1">
                <a:off x="8742086" y="190815"/>
                <a:ext cx="952405" cy="105334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1450" dist="9525" algn="bl" rotWithShape="0">
                  <a:schemeClr val="dk1">
                    <a:alpha val="48000"/>
                  </a:schemeClr>
                </a:outerShdw>
              </a:effectLst>
            </p:spPr>
          </p:pic>
          <p:pic>
            <p:nvPicPr>
              <p:cNvPr id="95" name="Google Shape;95;p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6136166" flipH="1">
                <a:off x="7558886" y="4516753"/>
                <a:ext cx="952405" cy="105334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1450" dist="9525" algn="bl" rotWithShape="0">
                  <a:schemeClr val="dk1">
                    <a:alpha val="48000"/>
                  </a:schemeClr>
                </a:outerShdw>
              </a:effectLst>
            </p:spPr>
          </p:pic>
        </p:grpSp>
        <p:pic>
          <p:nvPicPr>
            <p:cNvPr id="96" name="Google Shape;9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799986" flipH="1">
              <a:off x="853436" y="4646140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</p:grpSp>
      <p:grpSp>
        <p:nvGrpSpPr>
          <p:cNvPr id="97" name="Google Shape;97;p8"/>
          <p:cNvGrpSpPr/>
          <p:nvPr/>
        </p:nvGrpSpPr>
        <p:grpSpPr>
          <a:xfrm>
            <a:off x="-434050" y="3726357"/>
            <a:ext cx="10968873" cy="1787667"/>
            <a:chOff x="-434050" y="3726357"/>
            <a:chExt cx="10968873" cy="1787667"/>
          </a:xfrm>
        </p:grpSpPr>
        <p:pic>
          <p:nvPicPr>
            <p:cNvPr id="98" name="Google Shape;98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8759190" y="3980525"/>
              <a:ext cx="1775633" cy="15335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99" name="Google Shape;99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-434050" y="3726357"/>
              <a:ext cx="847450" cy="739828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</p:grpSp>
      <p:grpSp>
        <p:nvGrpSpPr>
          <p:cNvPr id="100" name="Google Shape;100;p8"/>
          <p:cNvGrpSpPr/>
          <p:nvPr/>
        </p:nvGrpSpPr>
        <p:grpSpPr>
          <a:xfrm>
            <a:off x="-223033" y="-736165"/>
            <a:ext cx="9770560" cy="6287917"/>
            <a:chOff x="-223033" y="-736165"/>
            <a:chExt cx="9770560" cy="6287917"/>
          </a:xfrm>
        </p:grpSpPr>
        <p:pic>
          <p:nvPicPr>
            <p:cNvPr id="101" name="Google Shape;101;p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 rot="10800000" flipH="1">
              <a:off x="90552" y="188960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02" name="Google Shape;102;p8"/>
            <p:cNvPicPr preferRelativeResize="0"/>
            <p:nvPr/>
          </p:nvPicPr>
          <p:blipFill>
            <a:blip r:embed="rId7">
              <a:alphaModFix amt="90000"/>
            </a:blip>
            <a:stretch>
              <a:fillRect/>
            </a:stretch>
          </p:blipFill>
          <p:spPr>
            <a:xfrm rot="10800000" flipH="1">
              <a:off x="8315852" y="-736165"/>
              <a:ext cx="1231675" cy="12206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03" name="Google Shape;103;p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 rot="10800000" flipH="1">
              <a:off x="8424002" y="4067485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04" name="Google Shape;104;p8"/>
            <p:cNvPicPr preferRelativeResize="0"/>
            <p:nvPr/>
          </p:nvPicPr>
          <p:blipFill>
            <a:blip r:embed="rId7">
              <a:alphaModFix amt="90000"/>
            </a:blip>
            <a:stretch>
              <a:fillRect/>
            </a:stretch>
          </p:blipFill>
          <p:spPr>
            <a:xfrm rot="10800000" flipH="1">
              <a:off x="-223033" y="4535106"/>
              <a:ext cx="1025885" cy="1016646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09" name="Google Shape;109;p9"/>
          <p:cNvGrpSpPr/>
          <p:nvPr/>
        </p:nvGrpSpPr>
        <p:grpSpPr>
          <a:xfrm>
            <a:off x="463627" y="4234074"/>
            <a:ext cx="8888099" cy="1539575"/>
            <a:chOff x="463627" y="4234074"/>
            <a:chExt cx="8888099" cy="1539575"/>
          </a:xfrm>
        </p:grpSpPr>
        <p:pic>
          <p:nvPicPr>
            <p:cNvPr id="110" name="Google Shape;110;p9"/>
            <p:cNvPicPr preferRelativeResize="0"/>
            <p:nvPr/>
          </p:nvPicPr>
          <p:blipFill>
            <a:blip r:embed="rId3">
              <a:alphaModFix amt="90000"/>
            </a:blip>
            <a:stretch>
              <a:fillRect/>
            </a:stretch>
          </p:blipFill>
          <p:spPr>
            <a:xfrm>
              <a:off x="3911114" y="4646780"/>
              <a:ext cx="1107675" cy="1097691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11" name="Google Shape;111;p9"/>
            <p:cNvPicPr preferRelativeResize="0"/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>
              <a:off x="1853352" y="4603999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12" name="Google Shape;112;p9"/>
            <p:cNvPicPr preferRelativeResize="0"/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>
              <a:off x="463627" y="4234074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13" name="Google Shape;113;p9"/>
            <p:cNvPicPr preferRelativeResize="0"/>
            <p:nvPr/>
          </p:nvPicPr>
          <p:blipFill>
            <a:blip r:embed="rId3">
              <a:alphaModFix amt="90000"/>
            </a:blip>
            <a:stretch>
              <a:fillRect/>
            </a:stretch>
          </p:blipFill>
          <p:spPr>
            <a:xfrm>
              <a:off x="8120052" y="4553050"/>
              <a:ext cx="1231675" cy="12206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</p:grpSp>
      <p:grpSp>
        <p:nvGrpSpPr>
          <p:cNvPr id="114" name="Google Shape;114;p9"/>
          <p:cNvGrpSpPr/>
          <p:nvPr/>
        </p:nvGrpSpPr>
        <p:grpSpPr>
          <a:xfrm>
            <a:off x="97376" y="2201250"/>
            <a:ext cx="9046634" cy="3543224"/>
            <a:chOff x="97376" y="2201250"/>
            <a:chExt cx="9046634" cy="3543224"/>
          </a:xfrm>
        </p:grpSpPr>
        <p:pic>
          <p:nvPicPr>
            <p:cNvPr id="115" name="Google Shape;115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50185" y="4450199"/>
              <a:ext cx="1043874" cy="11545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16" name="Google Shape;116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592487" y="2201250"/>
              <a:ext cx="551522" cy="1324997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17" name="Google Shape;117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663834">
              <a:off x="237011" y="4500779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18" name="Google Shape;118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663834">
              <a:off x="7027998" y="4640554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</p:grpSp>
      <p:grpSp>
        <p:nvGrpSpPr>
          <p:cNvPr id="119" name="Google Shape;119;p9"/>
          <p:cNvGrpSpPr/>
          <p:nvPr/>
        </p:nvGrpSpPr>
        <p:grpSpPr>
          <a:xfrm>
            <a:off x="-1271110" y="3217710"/>
            <a:ext cx="10487192" cy="3067000"/>
            <a:chOff x="-1271110" y="3217710"/>
            <a:chExt cx="10487192" cy="3067000"/>
          </a:xfrm>
        </p:grpSpPr>
        <p:pic>
          <p:nvPicPr>
            <p:cNvPr id="120" name="Google Shape;120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86515" y="4751210"/>
              <a:ext cx="1775633" cy="15335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21" name="Google Shape;121;p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17261" y="4234083"/>
              <a:ext cx="847461" cy="739846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22" name="Google Shape;122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1271110" y="3217710"/>
              <a:ext cx="1775633" cy="15335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23" name="Google Shape;123;p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368632" y="3669717"/>
              <a:ext cx="847450" cy="739853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24" name="Google Shape;124;p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099807" y="4825692"/>
              <a:ext cx="847450" cy="739853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1948800" y="4014450"/>
            <a:ext cx="5246400" cy="441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"/>
          <p:cNvSpPr txBox="1">
            <a:spLocks noGrp="1"/>
          </p:cNvSpPr>
          <p:nvPr>
            <p:ph type="title" hasCustomPrompt="1"/>
          </p:nvPr>
        </p:nvSpPr>
        <p:spPr>
          <a:xfrm>
            <a:off x="1847300" y="1775750"/>
            <a:ext cx="4336200" cy="11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1"/>
          </p:nvPr>
        </p:nvSpPr>
        <p:spPr>
          <a:xfrm>
            <a:off x="1847300" y="2946825"/>
            <a:ext cx="43362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2" name="Google Shape;132;p11"/>
          <p:cNvGrpSpPr/>
          <p:nvPr/>
        </p:nvGrpSpPr>
        <p:grpSpPr>
          <a:xfrm>
            <a:off x="97376" y="2437272"/>
            <a:ext cx="9386700" cy="3167427"/>
            <a:chOff x="97376" y="2437272"/>
            <a:chExt cx="9386700" cy="3167427"/>
          </a:xfrm>
        </p:grpSpPr>
        <p:pic>
          <p:nvPicPr>
            <p:cNvPr id="133" name="Google Shape;133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663834">
              <a:off x="237011" y="4500779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34" name="Google Shape;134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105228">
              <a:off x="8806687" y="2477233"/>
              <a:ext cx="414300" cy="995354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35" name="Google Shape;135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4663834">
              <a:off x="8392036" y="4399629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grpSp>
        <p:nvGrpSpPr>
          <p:cNvPr id="136" name="Google Shape;136;p11"/>
          <p:cNvGrpSpPr/>
          <p:nvPr/>
        </p:nvGrpSpPr>
        <p:grpSpPr>
          <a:xfrm>
            <a:off x="-501183" y="120624"/>
            <a:ext cx="7594941" cy="4882075"/>
            <a:chOff x="-501183" y="120624"/>
            <a:chExt cx="7594941" cy="4882075"/>
          </a:xfrm>
        </p:grpSpPr>
        <p:pic>
          <p:nvPicPr>
            <p:cNvPr id="137" name="Google Shape;137;p11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>
              <a:off x="-501183" y="3431458"/>
              <a:ext cx="1025885" cy="1016646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38" name="Google Shape;138;p11"/>
            <p:cNvPicPr preferRelativeResize="0"/>
            <p:nvPr/>
          </p:nvPicPr>
          <p:blipFill>
            <a:blip r:embed="rId6">
              <a:alphaModFix amt="91000"/>
            </a:blip>
            <a:stretch>
              <a:fillRect/>
            </a:stretch>
          </p:blipFill>
          <p:spPr>
            <a:xfrm>
              <a:off x="1490902" y="4603999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39" name="Google Shape;139;p11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6695040" y="120624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40" name="Google Shape;140;p11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423490" y="553799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grpSp>
        <p:nvGrpSpPr>
          <p:cNvPr id="141" name="Google Shape;141;p11"/>
          <p:cNvGrpSpPr/>
          <p:nvPr/>
        </p:nvGrpSpPr>
        <p:grpSpPr>
          <a:xfrm>
            <a:off x="-450688" y="-1087390"/>
            <a:ext cx="10589660" cy="6652934"/>
            <a:chOff x="-450688" y="-1087390"/>
            <a:chExt cx="10589660" cy="6652934"/>
          </a:xfrm>
        </p:grpSpPr>
        <p:pic>
          <p:nvPicPr>
            <p:cNvPr id="142" name="Google Shape;142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363340" y="267710"/>
              <a:ext cx="1775633" cy="15335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43" name="Google Shape;143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592482" y="3609192"/>
              <a:ext cx="847450" cy="739853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44" name="Google Shape;144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70682" y="4825692"/>
              <a:ext cx="847450" cy="739853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45" name="Google Shape;145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79152" y="-1087390"/>
              <a:ext cx="1775633" cy="15335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146" name="Google Shape;146;p1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450688" y="120625"/>
              <a:ext cx="847450" cy="739828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8545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32159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4" hasCustomPrompt="1"/>
          </p:nvPr>
        </p:nvSpPr>
        <p:spPr>
          <a:xfrm>
            <a:off x="3306000" y="18545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5" hasCustomPrompt="1"/>
          </p:nvPr>
        </p:nvSpPr>
        <p:spPr>
          <a:xfrm>
            <a:off x="3306000" y="32159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6" hasCustomPrompt="1"/>
          </p:nvPr>
        </p:nvSpPr>
        <p:spPr>
          <a:xfrm>
            <a:off x="5892000" y="1854558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2000" y="321591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"/>
          </p:nvPr>
        </p:nvSpPr>
        <p:spPr>
          <a:xfrm>
            <a:off x="720000" y="2256500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18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8"/>
          </p:nvPr>
        </p:nvSpPr>
        <p:spPr>
          <a:xfrm>
            <a:off x="3306000" y="2256500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18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9"/>
          </p:nvPr>
        </p:nvSpPr>
        <p:spPr>
          <a:xfrm>
            <a:off x="5892000" y="2256500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18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3"/>
          </p:nvPr>
        </p:nvSpPr>
        <p:spPr>
          <a:xfrm>
            <a:off x="720000" y="3617925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18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14"/>
          </p:nvPr>
        </p:nvSpPr>
        <p:spPr>
          <a:xfrm>
            <a:off x="3306000" y="3617925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18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15"/>
          </p:nvPr>
        </p:nvSpPr>
        <p:spPr>
          <a:xfrm>
            <a:off x="5892000" y="3617925"/>
            <a:ext cx="25320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18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ina"/>
              <a:buNone/>
              <a:defRPr sz="2400" b="1"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pic>
        <p:nvPicPr>
          <p:cNvPr id="163" name="Google Shape;1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7353615" y="4638600"/>
            <a:ext cx="1775633" cy="1533500"/>
          </a:xfrm>
          <a:prstGeom prst="rect">
            <a:avLst/>
          </a:prstGeom>
          <a:noFill/>
          <a:ln>
            <a:noFill/>
          </a:ln>
          <a:effectLst>
            <a:outerShdw blurRad="171450" dist="9525" algn="bl" rotWithShape="0">
              <a:schemeClr val="dk1">
                <a:alpha val="49000"/>
              </a:schemeClr>
            </a:outerShdw>
          </a:effectLst>
        </p:spPr>
      </p:pic>
      <p:grpSp>
        <p:nvGrpSpPr>
          <p:cNvPr id="164" name="Google Shape;164;p13"/>
          <p:cNvGrpSpPr/>
          <p:nvPr/>
        </p:nvGrpSpPr>
        <p:grpSpPr>
          <a:xfrm>
            <a:off x="8330126" y="1891972"/>
            <a:ext cx="1507071" cy="3060027"/>
            <a:chOff x="8330126" y="1891972"/>
            <a:chExt cx="1507071" cy="3060027"/>
          </a:xfrm>
        </p:grpSpPr>
        <p:pic>
          <p:nvPicPr>
            <p:cNvPr id="165" name="Google Shape;165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 flipH="1">
              <a:off x="8330126" y="3740100"/>
              <a:ext cx="1095775" cy="12119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66" name="Google Shape;16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8403324" flipH="1">
              <a:off x="8657761" y="2074828"/>
              <a:ext cx="952405" cy="105334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</p:grpSp>
      <p:grpSp>
        <p:nvGrpSpPr>
          <p:cNvPr id="167" name="Google Shape;167;p13"/>
          <p:cNvGrpSpPr/>
          <p:nvPr/>
        </p:nvGrpSpPr>
        <p:grpSpPr>
          <a:xfrm>
            <a:off x="6958640" y="2895049"/>
            <a:ext cx="2067135" cy="2142261"/>
            <a:chOff x="6958640" y="2895049"/>
            <a:chExt cx="2067135" cy="2142261"/>
          </a:xfrm>
        </p:grpSpPr>
        <p:pic>
          <p:nvPicPr>
            <p:cNvPr id="168" name="Google Shape;168;p13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 rot="10800000" flipH="1">
              <a:off x="6958640" y="4638610"/>
              <a:ext cx="398718" cy="398700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9000"/>
                </a:schemeClr>
              </a:outerShdw>
            </a:effectLst>
          </p:spPr>
        </p:pic>
        <p:pic>
          <p:nvPicPr>
            <p:cNvPr id="169" name="Google Shape;169;p13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 rot="10800000" flipH="1">
              <a:off x="8394725" y="2895049"/>
              <a:ext cx="631050" cy="625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Char char="●"/>
              <a:defRPr sz="12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Char char="○"/>
              <a:defRPr sz="12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Char char="■"/>
              <a:defRPr sz="12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Char char="●"/>
              <a:defRPr sz="12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Char char="○"/>
              <a:defRPr sz="12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Char char="■"/>
              <a:defRPr sz="12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Char char="●"/>
              <a:defRPr sz="12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Char char="○"/>
              <a:defRPr sz="12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Char char="■"/>
              <a:defRPr sz="12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46E99CD2-AD8A-98B2-E596-6FDC7380E5D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863999" y="4677234"/>
            <a:ext cx="262841" cy="370447"/>
          </a:xfrm>
          <a:prstGeom prst="rect">
            <a:avLst/>
          </a:prstGeom>
        </p:spPr>
      </p:pic>
      <p:pic>
        <p:nvPicPr>
          <p:cNvPr id="8" name="Imagem 7" descr="Desenho com traços pretos&#10;&#10;Descrição gerada automaticamente com confiança média">
            <a:extLst>
              <a:ext uri="{FF2B5EF4-FFF2-40B4-BE49-F238E27FC236}">
                <a16:creationId xmlns:a16="http://schemas.microsoft.com/office/drawing/2014/main" id="{D7759E01-D25E-1E9A-6910-27893341B43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16595" y="4679324"/>
            <a:ext cx="1246321" cy="405239"/>
          </a:xfrm>
          <a:prstGeom prst="rect">
            <a:avLst/>
          </a:prstGeom>
        </p:spPr>
      </p:pic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DB74B79C-EFFF-E4C4-30EC-3DEBA980920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55179" y="4620388"/>
            <a:ext cx="571774" cy="52311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4" r:id="rId11"/>
    <p:sldLayoutId id="2147483669" r:id="rId12"/>
    <p:sldLayoutId id="2147483670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jpg"/><Relationship Id="rId5" Type="http://schemas.openxmlformats.org/officeDocument/2006/relationships/image" Target="../media/image40.png"/><Relationship Id="rId10" Type="http://schemas.openxmlformats.org/officeDocument/2006/relationships/image" Target="../media/image43.jpeg"/><Relationship Id="rId4" Type="http://schemas.openxmlformats.org/officeDocument/2006/relationships/image" Target="../media/image10.pn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52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F2_24F89FA5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s://www.epe.gov.br/sites-pt/publicacoes-dados-abertos/publicacoes/PublicacoesArquivos/publicacao-227/topico-563/Relatorio%20Final%20do%20PNE%20205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F4_DBA104DB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ea.org/data-and-statistics/data-product/greenhouse-gas-emissions-from-energy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3F33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4D0800-A107-A798-160C-3F1F5BF98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319"/>
            <a:ext cx="9144000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" name="Google Shape;365;p28"/>
          <p:cNvSpPr txBox="1">
            <a:spLocks noGrp="1"/>
          </p:cNvSpPr>
          <p:nvPr>
            <p:ph type="ctrTitle"/>
          </p:nvPr>
        </p:nvSpPr>
        <p:spPr>
          <a:xfrm>
            <a:off x="221674" y="596826"/>
            <a:ext cx="6771902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Setor Veicular:</a:t>
            </a:r>
            <a:br>
              <a:rPr lang="pt-BR" dirty="0"/>
            </a:br>
            <a:r>
              <a:rPr lang="pt-BR" dirty="0"/>
              <a:t>processo de transição</a:t>
            </a:r>
            <a:endParaRPr b="0" dirty="0"/>
          </a:p>
        </p:txBody>
      </p:sp>
      <p:sp>
        <p:nvSpPr>
          <p:cNvPr id="366" name="Google Shape;366;p28"/>
          <p:cNvSpPr txBox="1">
            <a:spLocks noGrp="1"/>
          </p:cNvSpPr>
          <p:nvPr>
            <p:ph type="subTitle" idx="1"/>
          </p:nvPr>
        </p:nvSpPr>
        <p:spPr>
          <a:xfrm>
            <a:off x="252736" y="2604438"/>
            <a:ext cx="6880073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92D050"/>
                </a:solidFill>
              </a:rPr>
              <a:t>PROMOVENDO A DESCARBONIZAÇÃO DOS TRANSPORTES</a:t>
            </a:r>
            <a:endParaRPr sz="1800" dirty="0">
              <a:solidFill>
                <a:srgbClr val="92D050"/>
              </a:solidFill>
            </a:endParaRPr>
          </a:p>
        </p:txBody>
      </p:sp>
      <p:grpSp>
        <p:nvGrpSpPr>
          <p:cNvPr id="367" name="Google Shape;367;p28"/>
          <p:cNvGrpSpPr/>
          <p:nvPr/>
        </p:nvGrpSpPr>
        <p:grpSpPr>
          <a:xfrm>
            <a:off x="6888950" y="119925"/>
            <a:ext cx="1569975" cy="2174951"/>
            <a:chOff x="6912900" y="152725"/>
            <a:chExt cx="1569975" cy="2174951"/>
          </a:xfrm>
        </p:grpSpPr>
        <p:pic>
          <p:nvPicPr>
            <p:cNvPr id="368" name="Google Shape;36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51319">
              <a:off x="7014323" y="242824"/>
              <a:ext cx="1238531" cy="1369802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69" name="Google Shape;369;p28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>
              <a:off x="7549750" y="1402951"/>
              <a:ext cx="933125" cy="924725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sp>
        <p:nvSpPr>
          <p:cNvPr id="2" name="Google Shape;366;p28">
            <a:extLst>
              <a:ext uri="{FF2B5EF4-FFF2-40B4-BE49-F238E27FC236}">
                <a16:creationId xmlns:a16="http://schemas.microsoft.com/office/drawing/2014/main" id="{AC27109E-E106-89D6-1FDD-6E16A036039D}"/>
              </a:ext>
            </a:extLst>
          </p:cNvPr>
          <p:cNvSpPr txBox="1">
            <a:spLocks/>
          </p:cNvSpPr>
          <p:nvPr/>
        </p:nvSpPr>
        <p:spPr>
          <a:xfrm>
            <a:off x="1033063" y="3254123"/>
            <a:ext cx="46905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None/>
              <a:defRPr sz="14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ybody"/>
              <a:buNone/>
              <a:defRPr sz="18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ybody"/>
              <a:buNone/>
              <a:defRPr sz="18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ybody"/>
              <a:buNone/>
              <a:defRPr sz="18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ybody"/>
              <a:buNone/>
              <a:defRPr sz="18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ybody"/>
              <a:buNone/>
              <a:defRPr sz="18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ybody"/>
              <a:buNone/>
              <a:defRPr sz="18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ybody"/>
              <a:buNone/>
              <a:defRPr sz="18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ybody"/>
              <a:buNone/>
              <a:defRPr sz="18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0" indent="0" algn="ctr"/>
            <a:r>
              <a:rPr lang="pt-BR" dirty="0"/>
              <a:t>Prof. Dr.ª Maria Emília Tostes</a:t>
            </a:r>
          </a:p>
          <a:p>
            <a:pPr marL="0" indent="0" algn="ctr"/>
            <a:r>
              <a:rPr lang="pt-BR" sz="700" i="1" dirty="0"/>
              <a:t>Prof. Titular UFPA</a:t>
            </a:r>
          </a:p>
          <a:p>
            <a:pPr marL="0" indent="0" algn="ctr"/>
            <a:r>
              <a:rPr lang="pt-BR" sz="700" i="1" dirty="0"/>
              <a:t>Diretora do CEAMAZON</a:t>
            </a:r>
          </a:p>
          <a:p>
            <a:pPr marL="0" indent="0" algn="ctr"/>
            <a:r>
              <a:rPr lang="pt-BR" sz="700" i="1" dirty="0"/>
              <a:t>Coordenadora Projeto SIMA</a:t>
            </a:r>
          </a:p>
          <a:p>
            <a:pPr marL="0" indent="0"/>
            <a:endParaRPr lang="pt-BR" dirty="0"/>
          </a:p>
        </p:txBody>
      </p: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BBD28B48-71FE-F217-5EE3-6B28D74C3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142" y="65174"/>
            <a:ext cx="437309" cy="616341"/>
          </a:xfrm>
          <a:prstGeom prst="rect">
            <a:avLst/>
          </a:prstGeom>
        </p:spPr>
      </p:pic>
      <p:pic>
        <p:nvPicPr>
          <p:cNvPr id="6" name="Imagem 5" descr="Desenho com traços pretos&#10;&#10;Descrição gerada automaticamente com confiança média">
            <a:extLst>
              <a:ext uri="{FF2B5EF4-FFF2-40B4-BE49-F238E27FC236}">
                <a16:creationId xmlns:a16="http://schemas.microsoft.com/office/drawing/2014/main" id="{8C081F9C-2C16-0717-01D5-0FFB1EC8A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063" y="63199"/>
            <a:ext cx="2073600" cy="674227"/>
          </a:xfrm>
          <a:prstGeom prst="rect">
            <a:avLst/>
          </a:prstGeom>
        </p:spPr>
      </p:pic>
      <p:grpSp>
        <p:nvGrpSpPr>
          <p:cNvPr id="370" name="Google Shape;370;p28"/>
          <p:cNvGrpSpPr/>
          <p:nvPr/>
        </p:nvGrpSpPr>
        <p:grpSpPr>
          <a:xfrm>
            <a:off x="7058102" y="2547508"/>
            <a:ext cx="1231675" cy="2180266"/>
            <a:chOff x="7058102" y="2547508"/>
            <a:chExt cx="1231675" cy="2180266"/>
          </a:xfrm>
        </p:grpSpPr>
        <p:pic>
          <p:nvPicPr>
            <p:cNvPr id="371" name="Google Shape;371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122173" y="2547508"/>
              <a:ext cx="847461" cy="739846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72" name="Google Shape;372;p28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>
              <a:off x="7058102" y="3507175"/>
              <a:ext cx="1231675" cy="12206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1B409955-7030-58C9-D54D-7F3A78FA61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957" y="0"/>
            <a:ext cx="951304" cy="870342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F58D3D12-D26C-2B1D-DE2B-9609B360AB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8414" y="1526775"/>
            <a:ext cx="602439" cy="602439"/>
          </a:xfrm>
          <a:prstGeom prst="rect">
            <a:avLst/>
          </a:prstGeom>
        </p:spPr>
      </p:pic>
      <p:pic>
        <p:nvPicPr>
          <p:cNvPr id="14" name="Imagem 13" descr="Ícone&#10;&#10;Descrição gerada automaticamente com confiança média">
            <a:extLst>
              <a:ext uri="{FF2B5EF4-FFF2-40B4-BE49-F238E27FC236}">
                <a16:creationId xmlns:a16="http://schemas.microsoft.com/office/drawing/2014/main" id="{BBDE54F4-7436-1372-35B1-4F85F81FA1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0051" y="3714222"/>
            <a:ext cx="656725" cy="656725"/>
          </a:xfrm>
          <a:prstGeom prst="rect">
            <a:avLst/>
          </a:prstGeom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1040A2CF-C6A2-BB01-E16E-759F40CA31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3185" y="22038"/>
            <a:ext cx="591530" cy="591530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F90F6204-8A5D-8D3A-173A-278665F30F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0749" y="1019063"/>
            <a:ext cx="416147" cy="416147"/>
          </a:xfrm>
          <a:prstGeom prst="rect">
            <a:avLst/>
          </a:prstGeom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E71CD55D-410C-C469-447F-3006A9699A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6616" y="355081"/>
            <a:ext cx="416147" cy="416147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434EAA82-B6B5-94E2-F9E5-C4353B5374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1416" y="2302076"/>
            <a:ext cx="416147" cy="416147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3D545BAB-48E1-C1F5-9E1D-D1BEFA80CB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8231" y="3088881"/>
            <a:ext cx="416147" cy="416147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2A53422F-6257-9C22-B250-A9DA14ADFE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9636" y="2703713"/>
            <a:ext cx="463171" cy="4631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5"/>
          <p:cNvSpPr txBox="1">
            <a:spLocks noGrp="1"/>
          </p:cNvSpPr>
          <p:nvPr>
            <p:ph type="title" idx="4294967295"/>
          </p:nvPr>
        </p:nvSpPr>
        <p:spPr>
          <a:xfrm>
            <a:off x="1432587" y="1630207"/>
            <a:ext cx="7140508" cy="590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/>
              <a:t>Falta de uma rede ampla de abastecimento</a:t>
            </a:r>
            <a:r>
              <a:rPr lang="pt-BR" sz="1800" b="0" dirty="0"/>
              <a:t>; Reforma do </a:t>
            </a:r>
            <a:r>
              <a:rPr lang="pt-BR" sz="1800" dirty="0">
                <a:solidFill>
                  <a:srgbClr val="92D050"/>
                </a:solidFill>
              </a:rPr>
              <a:t>Etanol</a:t>
            </a:r>
            <a:r>
              <a:rPr lang="pt-BR" sz="1800" b="0" dirty="0"/>
              <a:t> já que existe no Brasil uma grande rede de abastecimento;</a:t>
            </a:r>
          </a:p>
        </p:txBody>
      </p:sp>
      <p:sp>
        <p:nvSpPr>
          <p:cNvPr id="570" name="Google Shape;570;p45"/>
          <p:cNvSpPr txBox="1">
            <a:spLocks noGrp="1"/>
          </p:cNvSpPr>
          <p:nvPr>
            <p:ph type="title" idx="4294967295"/>
          </p:nvPr>
        </p:nvSpPr>
        <p:spPr>
          <a:xfrm>
            <a:off x="1432587" y="2392350"/>
            <a:ext cx="5636224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/>
              <a:t>Importância de políticas públicas direcionadas;</a:t>
            </a:r>
          </a:p>
        </p:txBody>
      </p:sp>
      <p:sp>
        <p:nvSpPr>
          <p:cNvPr id="571" name="Google Shape;571;p45"/>
          <p:cNvSpPr txBox="1">
            <a:spLocks noGrp="1"/>
          </p:cNvSpPr>
          <p:nvPr>
            <p:ph type="title" idx="4294967295"/>
          </p:nvPr>
        </p:nvSpPr>
        <p:spPr>
          <a:xfrm>
            <a:off x="1432587" y="2970826"/>
            <a:ext cx="3419718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/>
              <a:t>Gargalos tecnológicos;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574" name="Google Shape;574;p45"/>
          <p:cNvSpPr/>
          <p:nvPr/>
        </p:nvSpPr>
        <p:spPr>
          <a:xfrm>
            <a:off x="1115625" y="1689088"/>
            <a:ext cx="214800" cy="21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9525" algn="bl" rotWithShape="0">
              <a:schemeClr val="accent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ybody Medium"/>
              <a:ea typeface="Anybody Medium"/>
              <a:cs typeface="Anybody Medium"/>
              <a:sym typeface="Anybody Medium"/>
            </a:endParaRPr>
          </a:p>
        </p:txBody>
      </p:sp>
      <p:sp>
        <p:nvSpPr>
          <p:cNvPr id="575" name="Google Shape;575;p45"/>
          <p:cNvSpPr/>
          <p:nvPr/>
        </p:nvSpPr>
        <p:spPr>
          <a:xfrm>
            <a:off x="1115625" y="2439790"/>
            <a:ext cx="214800" cy="214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9525" algn="bl" rotWithShape="0">
              <a:schemeClr val="accent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ybody Medium"/>
              <a:ea typeface="Anybody Medium"/>
              <a:cs typeface="Anybody Medium"/>
              <a:sym typeface="Anybody Medium"/>
            </a:endParaRPr>
          </a:p>
        </p:txBody>
      </p:sp>
      <p:sp>
        <p:nvSpPr>
          <p:cNvPr id="576" name="Google Shape;576;p45"/>
          <p:cNvSpPr/>
          <p:nvPr/>
        </p:nvSpPr>
        <p:spPr>
          <a:xfrm>
            <a:off x="1115625" y="2870525"/>
            <a:ext cx="214800" cy="214800"/>
          </a:xfrm>
          <a:prstGeom prst="ellipse">
            <a:avLst/>
          </a:prstGeom>
          <a:solidFill>
            <a:srgbClr val="F2F7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9525" algn="bl" rotWithShape="0">
              <a:schemeClr val="accent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ybody Medium"/>
              <a:ea typeface="Anybody Medium"/>
              <a:cs typeface="Anybody Medium"/>
              <a:sym typeface="Anybody Medium"/>
            </a:endParaRPr>
          </a:p>
        </p:txBody>
      </p:sp>
      <p:sp>
        <p:nvSpPr>
          <p:cNvPr id="4" name="Google Shape;404;p31">
            <a:extLst>
              <a:ext uri="{FF2B5EF4-FFF2-40B4-BE49-F238E27FC236}">
                <a16:creationId xmlns:a16="http://schemas.microsoft.com/office/drawing/2014/main" id="{5BFFB8F9-9A7A-731B-C1B4-4F62FB95082E}"/>
              </a:ext>
            </a:extLst>
          </p:cNvPr>
          <p:cNvSpPr txBox="1">
            <a:spLocks/>
          </p:cNvSpPr>
          <p:nvPr/>
        </p:nvSpPr>
        <p:spPr>
          <a:xfrm>
            <a:off x="874974" y="448662"/>
            <a:ext cx="8074625" cy="65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r>
              <a:rPr lang="en-US" sz="3200" dirty="0" err="1">
                <a:solidFill>
                  <a:srgbClr val="92D050"/>
                </a:solidFill>
              </a:rPr>
              <a:t>Hidrogênio</a:t>
            </a:r>
            <a:r>
              <a:rPr lang="en-US" sz="3200" dirty="0">
                <a:solidFill>
                  <a:srgbClr val="92D050"/>
                </a:solidFill>
              </a:rPr>
              <a:t> Verde </a:t>
            </a:r>
            <a:r>
              <a:rPr lang="en-US" sz="3200" dirty="0" err="1">
                <a:solidFill>
                  <a:srgbClr val="92D050"/>
                </a:solidFill>
              </a:rPr>
              <a:t>em</a:t>
            </a:r>
            <a:r>
              <a:rPr lang="en-US" sz="3200" dirty="0">
                <a:solidFill>
                  <a:srgbClr val="92D050"/>
                </a:solidFill>
              </a:rPr>
              <a:t> </a:t>
            </a:r>
            <a:r>
              <a:rPr lang="en-US" sz="3200" dirty="0" err="1">
                <a:solidFill>
                  <a:srgbClr val="92D050"/>
                </a:solidFill>
              </a:rPr>
              <a:t>Veículos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6" name="Google Shape;425;p33">
            <a:extLst>
              <a:ext uri="{FF2B5EF4-FFF2-40B4-BE49-F238E27FC236}">
                <a16:creationId xmlns:a16="http://schemas.microsoft.com/office/drawing/2014/main" id="{02FE54FC-F509-F3AB-75E3-91FCFCCC0BB0}"/>
              </a:ext>
            </a:extLst>
          </p:cNvPr>
          <p:cNvSpPr txBox="1">
            <a:spLocks/>
          </p:cNvSpPr>
          <p:nvPr/>
        </p:nvSpPr>
        <p:spPr>
          <a:xfrm>
            <a:off x="874974" y="1122587"/>
            <a:ext cx="584038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 dirty="0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  <a:t>Cenários </a:t>
            </a:r>
            <a:r>
              <a:rPr lang="pt-BR" sz="1800" b="1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  <a:t>de investimentos:</a:t>
            </a:r>
            <a:endParaRPr lang="pt-BR" sz="1800" b="1" dirty="0">
              <a:solidFill>
                <a:schemeClr val="tx1"/>
              </a:solidFill>
              <a:latin typeface="Mina" panose="020B0604020202020204" charset="0"/>
              <a:cs typeface="Mina" panose="020B0604020202020204" charset="0"/>
            </a:endParaRPr>
          </a:p>
          <a:p>
            <a:endParaRPr lang="pt-BR" sz="1200" b="1" dirty="0">
              <a:solidFill>
                <a:schemeClr val="tx1"/>
              </a:solidFill>
              <a:latin typeface="Mina" panose="020B0604020202020204" charset="0"/>
              <a:cs typeface="Mina" panose="020B0604020202020204" charset="0"/>
            </a:endParaRPr>
          </a:p>
        </p:txBody>
      </p:sp>
      <p:sp>
        <p:nvSpPr>
          <p:cNvPr id="3" name="Google Shape;571;p45">
            <a:extLst>
              <a:ext uri="{FF2B5EF4-FFF2-40B4-BE49-F238E27FC236}">
                <a16:creationId xmlns:a16="http://schemas.microsoft.com/office/drawing/2014/main" id="{AA417B1A-5E41-D330-05E5-319DF5593C53}"/>
              </a:ext>
            </a:extLst>
          </p:cNvPr>
          <p:cNvSpPr txBox="1">
            <a:spLocks/>
          </p:cNvSpPr>
          <p:nvPr/>
        </p:nvSpPr>
        <p:spPr>
          <a:xfrm>
            <a:off x="1432587" y="3437026"/>
            <a:ext cx="5436254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r>
              <a:rPr lang="pt-BR" sz="1800" dirty="0"/>
              <a:t>É necessária uma infraestrutura de apoio.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5" name="Google Shape;576;p45">
            <a:extLst>
              <a:ext uri="{FF2B5EF4-FFF2-40B4-BE49-F238E27FC236}">
                <a16:creationId xmlns:a16="http://schemas.microsoft.com/office/drawing/2014/main" id="{E87A6D3E-568A-C733-7EFA-357AF0953BE1}"/>
              </a:ext>
            </a:extLst>
          </p:cNvPr>
          <p:cNvSpPr/>
          <p:nvPr/>
        </p:nvSpPr>
        <p:spPr>
          <a:xfrm>
            <a:off x="1115625" y="3329626"/>
            <a:ext cx="214800" cy="214800"/>
          </a:xfrm>
          <a:prstGeom prst="ellipse">
            <a:avLst/>
          </a:prstGeom>
          <a:solidFill>
            <a:srgbClr val="F2F7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9525" algn="bl" rotWithShape="0">
              <a:schemeClr val="accent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ybody Medium"/>
              <a:ea typeface="Anybody Medium"/>
              <a:cs typeface="Anybody Medium"/>
              <a:sym typeface="Anybody Medium"/>
            </a:endParaRP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F128202C-07F6-0367-CACE-F53741F2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495" y="4587764"/>
            <a:ext cx="333731" cy="3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0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"/>
          <p:cNvSpPr txBox="1">
            <a:spLocks noGrp="1"/>
          </p:cNvSpPr>
          <p:nvPr>
            <p:ph type="title"/>
          </p:nvPr>
        </p:nvSpPr>
        <p:spPr>
          <a:xfrm>
            <a:off x="914267" y="2391231"/>
            <a:ext cx="3932710" cy="1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Mobilidade Elétrica à Bateria:</a:t>
            </a:r>
            <a:br>
              <a:rPr lang="en" sz="3200" dirty="0"/>
            </a:br>
            <a:r>
              <a:rPr lang="en" sz="3200" dirty="0">
                <a:solidFill>
                  <a:srgbClr val="92D050"/>
                </a:solidFill>
              </a:rPr>
              <a:t>Projeto SIMA</a:t>
            </a:r>
            <a:endParaRPr sz="3200" dirty="0">
              <a:solidFill>
                <a:srgbClr val="92D050"/>
              </a:solidFill>
            </a:endParaRPr>
          </a:p>
        </p:txBody>
      </p:sp>
      <p:sp>
        <p:nvSpPr>
          <p:cNvPr id="413" name="Google Shape;413;p32"/>
          <p:cNvSpPr txBox="1">
            <a:spLocks noGrp="1"/>
          </p:cNvSpPr>
          <p:nvPr>
            <p:ph type="title" idx="2"/>
          </p:nvPr>
        </p:nvSpPr>
        <p:spPr>
          <a:xfrm>
            <a:off x="3451725" y="1301931"/>
            <a:ext cx="1459800" cy="10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416" name="Google Shape;416;p32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flipH="1">
            <a:off x="456398" y="787223"/>
            <a:ext cx="1099195" cy="1089300"/>
          </a:xfrm>
          <a:prstGeom prst="rect">
            <a:avLst/>
          </a:prstGeom>
          <a:noFill/>
          <a:ln>
            <a:noFill/>
          </a:ln>
          <a:effectLst>
            <a:outerShdw blurRad="171450" dist="9525" algn="bl" rotWithShape="0">
              <a:schemeClr val="dk1">
                <a:alpha val="49000"/>
              </a:schemeClr>
            </a:outerShdw>
          </a:effectLst>
        </p:spPr>
      </p:pic>
      <p:pic>
        <p:nvPicPr>
          <p:cNvPr id="4" name="Imagem 9" descr="Ônibus verde estacionado&#10;&#10;Descrição gerada automaticamente">
            <a:extLst>
              <a:ext uri="{FF2B5EF4-FFF2-40B4-BE49-F238E27FC236}">
                <a16:creationId xmlns:a16="http://schemas.microsoft.com/office/drawing/2014/main" id="{6652B292-C4AD-146C-F9B0-B9528BCC7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" r="174" b="17593"/>
          <a:stretch/>
        </p:blipFill>
        <p:spPr>
          <a:xfrm>
            <a:off x="5023560" y="1391010"/>
            <a:ext cx="3961010" cy="2450559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EA013928-665E-0D15-D8FA-6A4D6C11D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863" y="95310"/>
            <a:ext cx="591530" cy="591530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C3098AE6-8A8D-DF2F-F55C-6400A48FF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97" y="787223"/>
            <a:ext cx="977236" cy="977236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BD8C68D5-45B7-3298-74D8-5836BE904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33" y="2018749"/>
            <a:ext cx="416147" cy="416147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82820AA8-9211-8ADB-D9B9-2A44B195C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38" y="3948013"/>
            <a:ext cx="416147" cy="416147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C311C918-ED9F-AE4C-E2AC-405E1850E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9551" y="2778360"/>
            <a:ext cx="977236" cy="97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3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100D5B0-4305-43E9-A044-8CAEEFC5B7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00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1A101CE-E656-4F9A-A696-DF3A112643BD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4B954AB-4127-41D5-9BD2-D38E4649DD04}"/>
              </a:ext>
            </a:extLst>
          </p:cNvPr>
          <p:cNvSpPr txBox="1"/>
          <p:nvPr/>
        </p:nvSpPr>
        <p:spPr>
          <a:xfrm>
            <a:off x="-445" y="393992"/>
            <a:ext cx="914444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B050"/>
                </a:solidFill>
              </a:rPr>
              <a:t>Projeto de P&amp;D ANEEL 07427-0319/2019 </a:t>
            </a:r>
            <a:endParaRPr lang="pt-BR" sz="1600" dirty="0">
              <a:solidFill>
                <a:srgbClr val="00B050"/>
              </a:solidFill>
            </a:endParaRPr>
          </a:p>
          <a:p>
            <a:pPr algn="ctr"/>
            <a:r>
              <a:rPr lang="pt-BR" sz="1600" b="1" dirty="0">
                <a:solidFill>
                  <a:srgbClr val="00B050"/>
                </a:solidFill>
              </a:rPr>
              <a:t>Chamada 022/2018</a:t>
            </a:r>
          </a:p>
          <a:p>
            <a:endParaRPr lang="pt-BR" sz="105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9EE1491-9CC4-40F6-85C4-798982553E1C}"/>
              </a:ext>
            </a:extLst>
          </p:cNvPr>
          <p:cNvSpPr txBox="1"/>
          <p:nvPr/>
        </p:nvSpPr>
        <p:spPr>
          <a:xfrm>
            <a:off x="2409268" y="4497169"/>
            <a:ext cx="315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Coordenadora Geral: </a:t>
            </a:r>
          </a:p>
          <a:p>
            <a:r>
              <a:rPr lang="pt-BR" sz="1200" dirty="0"/>
              <a:t>Profa. Dra. Maria Emília de Lima Tostes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13FB6A1-5675-4247-A879-5442AA7852E8}"/>
              </a:ext>
            </a:extLst>
          </p:cNvPr>
          <p:cNvSpPr txBox="1"/>
          <p:nvPr/>
        </p:nvSpPr>
        <p:spPr>
          <a:xfrm>
            <a:off x="5435172" y="4475483"/>
            <a:ext cx="262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Gerente Norte Energia:</a:t>
            </a:r>
          </a:p>
          <a:p>
            <a:r>
              <a:rPr lang="pt-BR" sz="1200" dirty="0"/>
              <a:t>Andréia </a:t>
            </a:r>
            <a:r>
              <a:rPr lang="pt-BR" sz="1200" dirty="0" err="1"/>
              <a:t>Antloga</a:t>
            </a:r>
            <a:r>
              <a:rPr lang="pt-BR" sz="1200" dirty="0"/>
              <a:t> do Nascimento</a:t>
            </a:r>
          </a:p>
        </p:txBody>
      </p:sp>
      <p:pic>
        <p:nvPicPr>
          <p:cNvPr id="5" name="Imagem 4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31F943E4-9B5E-68CD-B234-94B0A0F1B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" y="3129842"/>
            <a:ext cx="6059465" cy="1272080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:a16="http://schemas.microsoft.com/office/drawing/2014/main" id="{1B1AA2A3-3B0E-CDD8-8D89-7F4CA8C79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133" r="248" b="19842"/>
          <a:stretch/>
        </p:blipFill>
        <p:spPr>
          <a:xfrm>
            <a:off x="1099027" y="1120763"/>
            <a:ext cx="6817295" cy="2296151"/>
          </a:xfrm>
          <a:prstGeom prst="rect">
            <a:avLst/>
          </a:prstGeom>
        </p:spPr>
      </p:pic>
      <p:pic>
        <p:nvPicPr>
          <p:cNvPr id="4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5A86D0BF-1560-2D32-BF7E-0763B98492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523" r="-671" b="35333"/>
          <a:stretch/>
        </p:blipFill>
        <p:spPr>
          <a:xfrm>
            <a:off x="3677471" y="4396820"/>
            <a:ext cx="576774" cy="157326"/>
          </a:xfrm>
          <a:prstGeom prst="rect">
            <a:avLst/>
          </a:prstGeom>
        </p:spPr>
      </p:pic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89115221-E04F-7B5B-E5B6-EE8667BFD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46" y="4706007"/>
            <a:ext cx="1092763" cy="3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3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4;p31">
            <a:extLst>
              <a:ext uri="{FF2B5EF4-FFF2-40B4-BE49-F238E27FC236}">
                <a16:creationId xmlns:a16="http://schemas.microsoft.com/office/drawing/2014/main" id="{11149E2B-62DC-4092-A4B5-616EF91A6603}"/>
              </a:ext>
            </a:extLst>
          </p:cNvPr>
          <p:cNvSpPr txBox="1">
            <a:spLocks/>
          </p:cNvSpPr>
          <p:nvPr/>
        </p:nvSpPr>
        <p:spPr>
          <a:xfrm>
            <a:off x="494743" y="356643"/>
            <a:ext cx="8074625" cy="65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r>
              <a:rPr lang="pt-BR" sz="1800" dirty="0">
                <a:solidFill>
                  <a:srgbClr val="00B050"/>
                </a:solidFill>
              </a:rPr>
              <a:t>Sistema Inteligente de Gestão Eficiente de Mobilidade Elétrica Multimodal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D344FCD-7E77-5DE7-03B0-A3D3ACBE787E}"/>
              </a:ext>
            </a:extLst>
          </p:cNvPr>
          <p:cNvSpPr txBox="1"/>
          <p:nvPr/>
        </p:nvSpPr>
        <p:spPr>
          <a:xfrm>
            <a:off x="494743" y="1504726"/>
            <a:ext cx="333627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2 Ônibus elétricos;</a:t>
            </a:r>
          </a:p>
          <a:p>
            <a:pPr marL="285750" indent="-285750" algn="just">
              <a:buFont typeface="Arial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1 Barco elétrico;</a:t>
            </a:r>
          </a:p>
          <a:p>
            <a:pPr marL="285750" indent="-285750" algn="just">
              <a:buFont typeface="Arial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5 </a:t>
            </a:r>
            <a:r>
              <a:rPr lang="pt-BR" sz="1200" dirty="0" err="1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Eletropostos</a:t>
            </a: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2 Sistemas Fotovoltaicos</a:t>
            </a:r>
          </a:p>
          <a:p>
            <a:pPr marL="285750" indent="-285750" algn="just">
              <a:buFont typeface="Arial,Sans-Serif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Sistema de Armazenamento;</a:t>
            </a:r>
            <a:endParaRPr lang="en-US" sz="1200" dirty="0">
              <a:solidFill>
                <a:schemeClr val="tx2">
                  <a:lumMod val="10000"/>
                </a:schemeClr>
              </a:solidFill>
              <a:ea typeface="+mn-lt"/>
              <a:cs typeface="+mn-lt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Medidores/Analisador de energia;</a:t>
            </a:r>
            <a:endParaRPr lang="en-US" sz="1200" dirty="0">
              <a:solidFill>
                <a:schemeClr val="tx2">
                  <a:lumMod val="10000"/>
                </a:schemeClr>
              </a:solidFill>
              <a:ea typeface="+mn-lt"/>
              <a:cs typeface="+mn-lt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Rede de comunicação sem fio;</a:t>
            </a:r>
            <a:endParaRPr lang="en-US" sz="1200" dirty="0">
              <a:solidFill>
                <a:schemeClr val="tx2">
                  <a:lumMod val="10000"/>
                </a:schemeClr>
              </a:solidFill>
              <a:ea typeface="+mn-lt"/>
              <a:cs typeface="+mn-lt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Soluções para comunicação em ambiente de floresta;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 </a:t>
            </a:r>
          </a:p>
          <a:p>
            <a:pPr marL="285750" indent="-285750" algn="just">
              <a:buFont typeface="Arial,Sans-Serif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Armazenamento e processamento de dados em nuvem;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 </a:t>
            </a:r>
          </a:p>
          <a:p>
            <a:pPr marL="285750" indent="-285750" algn="just">
              <a:buFont typeface="Arial,Sans-Serif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Aplicativos para usuários dos ônibus e barcos;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 </a:t>
            </a:r>
          </a:p>
          <a:p>
            <a:pPr marL="285750" indent="-285750" algn="just">
              <a:buFont typeface="Arial,Sans-Serif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Sistemas de Gestão;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 </a:t>
            </a:r>
          </a:p>
          <a:p>
            <a:pPr marL="285750" indent="-285750" algn="just">
              <a:buFont typeface="Arial,Sans-Serif"/>
              <a:buChar char="•"/>
            </a:pPr>
            <a:r>
              <a:rPr lang="pt-BR" sz="1200" dirty="0">
                <a:solidFill>
                  <a:schemeClr val="tx2">
                    <a:lumMod val="10000"/>
                  </a:schemeClr>
                </a:solidFill>
                <a:ea typeface="+mn-lt"/>
                <a:cs typeface="+mn-lt"/>
              </a:rPr>
              <a:t>Modelo de negócio. </a:t>
            </a:r>
            <a:endParaRPr lang="en-US" sz="1200" dirty="0">
              <a:solidFill>
                <a:schemeClr val="tx2">
                  <a:lumMod val="1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7" name="Google Shape;425;p33">
            <a:extLst>
              <a:ext uri="{FF2B5EF4-FFF2-40B4-BE49-F238E27FC236}">
                <a16:creationId xmlns:a16="http://schemas.microsoft.com/office/drawing/2014/main" id="{8192C127-B893-685F-011A-7F4F56968D0D}"/>
              </a:ext>
            </a:extLst>
          </p:cNvPr>
          <p:cNvSpPr txBox="1">
            <a:spLocks/>
          </p:cNvSpPr>
          <p:nvPr/>
        </p:nvSpPr>
        <p:spPr>
          <a:xfrm>
            <a:off x="486051" y="1165767"/>
            <a:ext cx="3198762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 dirty="0">
                <a:solidFill>
                  <a:srgbClr val="00B050"/>
                </a:solidFill>
                <a:latin typeface="Mina" panose="020B0604020202020204" charset="0"/>
                <a:cs typeface="Mina" panose="020B0604020202020204" charset="0"/>
              </a:rPr>
              <a:t>Contribuições</a:t>
            </a:r>
          </a:p>
        </p:txBody>
      </p:sp>
      <p:pic>
        <p:nvPicPr>
          <p:cNvPr id="13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EFEC09F-AE3D-1458-D1B9-AED7AFDCC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977" y="1601777"/>
            <a:ext cx="5389314" cy="2234867"/>
          </a:xfrm>
          <a:prstGeom prst="rect">
            <a:avLst/>
          </a:prstGeom>
        </p:spPr>
      </p:pic>
      <p:pic>
        <p:nvPicPr>
          <p:cNvPr id="14" name="Imagem 7" descr="Uma imagem contendo Aplicativo&#10;&#10;Descrição gerada automaticamente">
            <a:extLst>
              <a:ext uri="{FF2B5EF4-FFF2-40B4-BE49-F238E27FC236}">
                <a16:creationId xmlns:a16="http://schemas.microsoft.com/office/drawing/2014/main" id="{A432DB81-34BF-CF84-D44C-C0C65F6A4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739" y="1286607"/>
            <a:ext cx="524860" cy="940590"/>
          </a:xfrm>
          <a:prstGeom prst="rect">
            <a:avLst/>
          </a:prstGeom>
        </p:spPr>
      </p:pic>
      <p:pic>
        <p:nvPicPr>
          <p:cNvPr id="17" name="Imagem 16" descr="Forma&#10;&#10;Descrição gerada automaticamente com confiança média">
            <a:extLst>
              <a:ext uri="{FF2B5EF4-FFF2-40B4-BE49-F238E27FC236}">
                <a16:creationId xmlns:a16="http://schemas.microsoft.com/office/drawing/2014/main" id="{570105C3-9D22-5C95-F34B-77B394780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46" y="4706007"/>
            <a:ext cx="1092763" cy="355310"/>
          </a:xfrm>
          <a:prstGeom prst="rect">
            <a:avLst/>
          </a:prstGeom>
        </p:spPr>
      </p:pic>
      <p:pic>
        <p:nvPicPr>
          <p:cNvPr id="18" name="Imagem 3">
            <a:extLst>
              <a:ext uri="{FF2B5EF4-FFF2-40B4-BE49-F238E27FC236}">
                <a16:creationId xmlns:a16="http://schemas.microsoft.com/office/drawing/2014/main" id="{C6F37FE2-DB4F-370F-F750-FA24E0BFD7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133" r="248" b="19842"/>
          <a:stretch/>
        </p:blipFill>
        <p:spPr>
          <a:xfrm>
            <a:off x="7234425" y="4364032"/>
            <a:ext cx="1909575" cy="6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8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38"/>
          <p:cNvGrpSpPr/>
          <p:nvPr/>
        </p:nvGrpSpPr>
        <p:grpSpPr>
          <a:xfrm>
            <a:off x="6830352" y="2406546"/>
            <a:ext cx="1600383" cy="2147466"/>
            <a:chOff x="7058102" y="2580308"/>
            <a:chExt cx="1600383" cy="2147466"/>
          </a:xfrm>
        </p:grpSpPr>
        <p:pic>
          <p:nvPicPr>
            <p:cNvPr id="487" name="Google Shape;487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11023" y="2580308"/>
              <a:ext cx="847461" cy="739846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488" name="Google Shape;488;p38"/>
            <p:cNvPicPr preferRelativeResize="0"/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>
              <a:off x="7058102" y="3507175"/>
              <a:ext cx="1231675" cy="12206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sp>
        <p:nvSpPr>
          <p:cNvPr id="2" name="Google Shape;404;p31">
            <a:extLst>
              <a:ext uri="{FF2B5EF4-FFF2-40B4-BE49-F238E27FC236}">
                <a16:creationId xmlns:a16="http://schemas.microsoft.com/office/drawing/2014/main" id="{11149E2B-62DC-4092-A4B5-616EF91A6603}"/>
              </a:ext>
            </a:extLst>
          </p:cNvPr>
          <p:cNvSpPr txBox="1">
            <a:spLocks/>
          </p:cNvSpPr>
          <p:nvPr/>
        </p:nvSpPr>
        <p:spPr>
          <a:xfrm>
            <a:off x="692093" y="891954"/>
            <a:ext cx="8074625" cy="65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pPr algn="ctr"/>
            <a:r>
              <a:rPr lang="pt-BR" sz="1800" dirty="0">
                <a:solidFill>
                  <a:srgbClr val="92D050"/>
                </a:solidFill>
              </a:rPr>
              <a:t>Sistema Inteligente de Gestão Eficiente de Mobilidade Elétrica Multimodal</a:t>
            </a:r>
          </a:p>
          <a:p>
            <a:pPr algn="ctr"/>
            <a:r>
              <a:rPr lang="pt-BR" sz="1800" dirty="0">
                <a:solidFill>
                  <a:srgbClr val="92D050"/>
                </a:solidFill>
              </a:rPr>
              <a:t>Modal: Ônibus Elétricos</a:t>
            </a:r>
          </a:p>
          <a:p>
            <a:pPr algn="ctr"/>
            <a:endParaRPr lang="en-US" sz="1800" dirty="0">
              <a:solidFill>
                <a:srgbClr val="92D05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6525E6-74F0-C6D4-DA8E-9AF4F2FB79E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r="14391" b="-54"/>
          <a:stretch/>
        </p:blipFill>
        <p:spPr bwMode="auto">
          <a:xfrm>
            <a:off x="2771878" y="1823291"/>
            <a:ext cx="2430743" cy="127123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" name="Imagem 3" descr="Ônibus verde estacionado&#10;&#10;Descrição gerada automaticamente">
            <a:extLst>
              <a:ext uri="{FF2B5EF4-FFF2-40B4-BE49-F238E27FC236}">
                <a16:creationId xmlns:a16="http://schemas.microsoft.com/office/drawing/2014/main" id="{AD92D1CF-4132-1BDA-6ED5-7296D72701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36" y="3448841"/>
            <a:ext cx="2330049" cy="15629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055DF6-63A7-9950-B949-5839E6CE740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78" y="3486246"/>
            <a:ext cx="2682991" cy="1511435"/>
          </a:xfrm>
          <a:prstGeom prst="roundRect">
            <a:avLst/>
          </a:prstGeom>
        </p:spPr>
      </p:pic>
      <p:pic>
        <p:nvPicPr>
          <p:cNvPr id="6" name="Imagem 28" descr="Ônibus verde na rua&#10;&#10;Descrição gerada automaticamente">
            <a:extLst>
              <a:ext uri="{FF2B5EF4-FFF2-40B4-BE49-F238E27FC236}">
                <a16:creationId xmlns:a16="http://schemas.microsoft.com/office/drawing/2014/main" id="{3A40AF8D-172B-DAE1-66D2-B1AE384A8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647" y="1834713"/>
            <a:ext cx="2263416" cy="1260991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CE86596-7B45-C02C-C930-7836778E3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26155"/>
              </p:ext>
            </p:extLst>
          </p:nvPr>
        </p:nvGraphicFramePr>
        <p:xfrm>
          <a:off x="5591055" y="1823290"/>
          <a:ext cx="3449947" cy="245824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99809">
                  <a:extLst>
                    <a:ext uri="{9D8B030D-6E8A-4147-A177-3AD203B41FA5}">
                      <a16:colId xmlns:a16="http://schemas.microsoft.com/office/drawing/2014/main" val="410197509"/>
                    </a:ext>
                  </a:extLst>
                </a:gridCol>
                <a:gridCol w="887462">
                  <a:extLst>
                    <a:ext uri="{9D8B030D-6E8A-4147-A177-3AD203B41FA5}">
                      <a16:colId xmlns:a16="http://schemas.microsoft.com/office/drawing/2014/main" val="709007300"/>
                    </a:ext>
                  </a:extLst>
                </a:gridCol>
                <a:gridCol w="1162676">
                  <a:extLst>
                    <a:ext uri="{9D8B030D-6E8A-4147-A177-3AD203B41FA5}">
                      <a16:colId xmlns:a16="http://schemas.microsoft.com/office/drawing/2014/main" val="2751705022"/>
                    </a:ext>
                  </a:extLst>
                </a:gridCol>
              </a:tblGrid>
              <a:tr h="4916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000" dirty="0">
                          <a:effectLst/>
                        </a:rPr>
                        <a:t>Indicador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Urbano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Rodoviário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4460345"/>
                  </a:ext>
                </a:extLst>
              </a:tr>
              <a:tr h="491649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</a:rPr>
                        <a:t>Capacidade da bateria [kWh]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</a:rPr>
                        <a:t>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324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3357013"/>
                  </a:ext>
                </a:extLst>
              </a:tr>
              <a:tr h="491649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</a:rPr>
                        <a:t>Autonomia média [km]</a:t>
                      </a:r>
                    </a:p>
                    <a:p>
                      <a:pPr lvl="0" algn="ctr">
                        <a:buNone/>
                      </a:pPr>
                      <a:r>
                        <a:rPr lang="pt-BR" sz="800" dirty="0">
                          <a:effectLst/>
                        </a:rPr>
                        <a:t>(20% de Margem de Segurança)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</a:rPr>
                        <a:t>161,3261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</a:rPr>
                        <a:t>207,98208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3359694"/>
                  </a:ext>
                </a:extLst>
              </a:tr>
              <a:tr h="491649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Consumo médio [km/kWh]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</a:rPr>
                        <a:t>0,6224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0,8024</a:t>
                      </a:r>
                      <a:endParaRPr lang="pt-BR" sz="8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8359249"/>
                  </a:ext>
                </a:extLst>
              </a:tr>
              <a:tr h="491649">
                <a:tc>
                  <a:txBody>
                    <a:bodyPr/>
                    <a:lstStyle/>
                    <a:p>
                      <a:pPr algn="ctr"/>
                      <a:r>
                        <a:rPr lang="pt-BR" sz="1000">
                          <a:effectLst/>
                        </a:rPr>
                        <a:t>Custo médio em relação ao diesel [%]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</a:rPr>
                        <a:t>47,67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>
                          <a:effectLst/>
                        </a:rPr>
                        <a:t>31,77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0757827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7D344FCD-7E77-5DE7-03B0-A3D3ACBE787E}"/>
              </a:ext>
            </a:extLst>
          </p:cNvPr>
          <p:cNvSpPr txBox="1"/>
          <p:nvPr/>
        </p:nvSpPr>
        <p:spPr>
          <a:xfrm>
            <a:off x="355526" y="1476728"/>
            <a:ext cx="437388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b="1" dirty="0">
                <a:solidFill>
                  <a:schemeClr val="tx1"/>
                </a:solidFill>
                <a:cs typeface="Calibri"/>
              </a:rPr>
              <a:t>Modelo</a:t>
            </a:r>
            <a:r>
              <a:rPr lang="pt-PT" dirty="0">
                <a:solidFill>
                  <a:schemeClr val="tx1"/>
                </a:solidFill>
                <a:cs typeface="Calibri"/>
              </a:rPr>
              <a:t>: Urbano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A6E5E7E-D3F7-B8F1-F76C-2B244FD26D2A}"/>
              </a:ext>
            </a:extLst>
          </p:cNvPr>
          <p:cNvSpPr txBox="1"/>
          <p:nvPr/>
        </p:nvSpPr>
        <p:spPr>
          <a:xfrm>
            <a:off x="279626" y="3117792"/>
            <a:ext cx="437388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b="1" dirty="0">
                <a:solidFill>
                  <a:schemeClr val="tx1"/>
                </a:solidFill>
                <a:cs typeface="Calibri"/>
              </a:rPr>
              <a:t>Modelo</a:t>
            </a:r>
            <a:r>
              <a:rPr lang="pt-PT" dirty="0">
                <a:solidFill>
                  <a:schemeClr val="tx1"/>
                </a:solidFill>
                <a:cs typeface="Calibri"/>
              </a:rPr>
              <a:t>: Intermunicipal</a:t>
            </a:r>
          </a:p>
        </p:txBody>
      </p:sp>
      <p:sp>
        <p:nvSpPr>
          <p:cNvPr id="11" name="CaixaDeTexto 1">
            <a:extLst>
              <a:ext uri="{FF2B5EF4-FFF2-40B4-BE49-F238E27FC236}">
                <a16:creationId xmlns:a16="http://schemas.microsoft.com/office/drawing/2014/main" id="{74AC52B3-B627-58AB-82B1-4AF935BF71BE}"/>
              </a:ext>
            </a:extLst>
          </p:cNvPr>
          <p:cNvSpPr txBox="1"/>
          <p:nvPr/>
        </p:nvSpPr>
        <p:spPr>
          <a:xfrm>
            <a:off x="1550038" y="1147913"/>
            <a:ext cx="589615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rgbClr val="00B050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1º CORREDOR VERDE DA AMAZÔNIA</a:t>
            </a:r>
            <a:r>
              <a:rPr lang="pt-PT" b="1" dirty="0">
                <a:ea typeface="Calibri"/>
                <a:cs typeface="Calibri"/>
              </a:rPr>
              <a:t>​</a:t>
            </a:r>
            <a:endParaRPr lang="pt-PT" b="1" dirty="0"/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F24A8625-A4EE-0967-5B03-22809C264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545" y="25156"/>
            <a:ext cx="591530" cy="591530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1D72B984-508D-B265-D64C-2FAA717C01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011" y="568024"/>
            <a:ext cx="333731" cy="3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1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38"/>
          <p:cNvGrpSpPr/>
          <p:nvPr/>
        </p:nvGrpSpPr>
        <p:grpSpPr>
          <a:xfrm>
            <a:off x="6830352" y="2406546"/>
            <a:ext cx="1600383" cy="2147466"/>
            <a:chOff x="7058102" y="2580308"/>
            <a:chExt cx="1600383" cy="2147466"/>
          </a:xfrm>
        </p:grpSpPr>
        <p:pic>
          <p:nvPicPr>
            <p:cNvPr id="487" name="Google Shape;487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11023" y="2580308"/>
              <a:ext cx="847461" cy="739846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488" name="Google Shape;488;p38"/>
            <p:cNvPicPr preferRelativeResize="0"/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>
              <a:off x="7058102" y="3507175"/>
              <a:ext cx="1231675" cy="12206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sp>
        <p:nvSpPr>
          <p:cNvPr id="2" name="Google Shape;404;p31">
            <a:extLst>
              <a:ext uri="{FF2B5EF4-FFF2-40B4-BE49-F238E27FC236}">
                <a16:creationId xmlns:a16="http://schemas.microsoft.com/office/drawing/2014/main" id="{11149E2B-62DC-4092-A4B5-616EF91A6603}"/>
              </a:ext>
            </a:extLst>
          </p:cNvPr>
          <p:cNvSpPr txBox="1">
            <a:spLocks/>
          </p:cNvSpPr>
          <p:nvPr/>
        </p:nvSpPr>
        <p:spPr>
          <a:xfrm>
            <a:off x="704620" y="589487"/>
            <a:ext cx="8074625" cy="65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pPr algn="ctr"/>
            <a:r>
              <a:rPr lang="pt-BR" sz="1800" dirty="0">
                <a:solidFill>
                  <a:srgbClr val="92D050"/>
                </a:solidFill>
              </a:rPr>
              <a:t>Sistema Inteligente de Gestão Eficiente de Mobilidade Elétrica Multimodal</a:t>
            </a:r>
          </a:p>
          <a:p>
            <a:pPr algn="ctr"/>
            <a:r>
              <a:rPr lang="en-US" sz="1800" dirty="0">
                <a:solidFill>
                  <a:srgbClr val="92D050"/>
                </a:solidFill>
              </a:rPr>
              <a:t>Modal: Barco </a:t>
            </a:r>
            <a:r>
              <a:rPr lang="en-US" sz="1800" dirty="0" err="1">
                <a:solidFill>
                  <a:srgbClr val="92D050"/>
                </a:solidFill>
              </a:rPr>
              <a:t>Elétrico</a:t>
            </a:r>
            <a:r>
              <a:rPr lang="en-US" sz="1800" dirty="0">
                <a:solidFill>
                  <a:srgbClr val="92D050"/>
                </a:solidFill>
              </a:rPr>
              <a:t> </a:t>
            </a:r>
            <a:r>
              <a:rPr lang="en-US" sz="1800" dirty="0" err="1">
                <a:solidFill>
                  <a:srgbClr val="92D050"/>
                </a:solidFill>
              </a:rPr>
              <a:t>Catamarã</a:t>
            </a:r>
            <a:endParaRPr lang="en-US" sz="1800" dirty="0">
              <a:solidFill>
                <a:srgbClr val="92D050"/>
              </a:solidFill>
            </a:endParaRPr>
          </a:p>
        </p:txBody>
      </p:sp>
      <p:pic>
        <p:nvPicPr>
          <p:cNvPr id="3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8D37589-8987-77EA-B37B-85DC5D9F3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94" y="1500601"/>
            <a:ext cx="3386224" cy="1461340"/>
          </a:xfrm>
          <a:prstGeom prst="rect">
            <a:avLst/>
          </a:prstGeom>
        </p:spPr>
      </p:pic>
      <p:pic>
        <p:nvPicPr>
          <p:cNvPr id="4" name="Imagem 8">
            <a:extLst>
              <a:ext uri="{FF2B5EF4-FFF2-40B4-BE49-F238E27FC236}">
                <a16:creationId xmlns:a16="http://schemas.microsoft.com/office/drawing/2014/main" id="{B0A046A8-E636-A571-B5F1-D402876A8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98" y="3445111"/>
            <a:ext cx="3331338" cy="1548408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B1352D9C-C97F-5179-F5A9-3014FFFD1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011" y="568024"/>
            <a:ext cx="333731" cy="333731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6BC7A5DA-D0FB-A9A7-4C3F-9178033C0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7545" y="25156"/>
            <a:ext cx="591530" cy="5915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839DB45-E6F1-E8D4-E80E-400367C22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78" y="1348352"/>
            <a:ext cx="2385294" cy="178684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B0F3475-B512-4AA0-52B2-B7F6EF3CB8D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6"/>
          <a:stretch/>
        </p:blipFill>
        <p:spPr>
          <a:xfrm>
            <a:off x="6269823" y="3333413"/>
            <a:ext cx="2626900" cy="1701738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918E2651-4A94-51D4-EB72-CAB03453BD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" name="Imagem 14" descr="Barco verde na água&#10;&#10;Descrição gerada automaticamente">
            <a:extLst>
              <a:ext uri="{FF2B5EF4-FFF2-40B4-BE49-F238E27FC236}">
                <a16:creationId xmlns:a16="http://schemas.microsoft.com/office/drawing/2014/main" id="{2EED4DA8-5AAE-7E73-E18B-C131593C64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4599" y="1139546"/>
            <a:ext cx="2682124" cy="2011593"/>
          </a:xfrm>
          <a:prstGeom prst="rect">
            <a:avLst/>
          </a:prstGeom>
        </p:spPr>
      </p:pic>
      <p:pic>
        <p:nvPicPr>
          <p:cNvPr id="17" name="Imagem 16" descr="Barco verde na água&#10;&#10;Descrição gerada automaticamente">
            <a:extLst>
              <a:ext uri="{FF2B5EF4-FFF2-40B4-BE49-F238E27FC236}">
                <a16:creationId xmlns:a16="http://schemas.microsoft.com/office/drawing/2014/main" id="{F221A4BF-CE42-E950-6D13-8AE65B59EC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4078" y="3247530"/>
            <a:ext cx="2385294" cy="17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38"/>
          <p:cNvGrpSpPr/>
          <p:nvPr/>
        </p:nvGrpSpPr>
        <p:grpSpPr>
          <a:xfrm>
            <a:off x="6830352" y="2406546"/>
            <a:ext cx="1600383" cy="2147466"/>
            <a:chOff x="7058102" y="2580308"/>
            <a:chExt cx="1600383" cy="2147466"/>
          </a:xfrm>
        </p:grpSpPr>
        <p:pic>
          <p:nvPicPr>
            <p:cNvPr id="487" name="Google Shape;487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11023" y="2580308"/>
              <a:ext cx="847461" cy="739846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488" name="Google Shape;488;p38"/>
            <p:cNvPicPr preferRelativeResize="0"/>
            <p:nvPr/>
          </p:nvPicPr>
          <p:blipFill>
            <a:blip r:embed="rId4">
              <a:alphaModFix amt="90000"/>
            </a:blip>
            <a:stretch>
              <a:fillRect/>
            </a:stretch>
          </p:blipFill>
          <p:spPr>
            <a:xfrm>
              <a:off x="7058102" y="3507175"/>
              <a:ext cx="1231675" cy="12206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sp>
        <p:nvSpPr>
          <p:cNvPr id="2" name="Google Shape;404;p31">
            <a:extLst>
              <a:ext uri="{FF2B5EF4-FFF2-40B4-BE49-F238E27FC236}">
                <a16:creationId xmlns:a16="http://schemas.microsoft.com/office/drawing/2014/main" id="{11149E2B-62DC-4092-A4B5-616EF91A6603}"/>
              </a:ext>
            </a:extLst>
          </p:cNvPr>
          <p:cNvSpPr txBox="1">
            <a:spLocks/>
          </p:cNvSpPr>
          <p:nvPr/>
        </p:nvSpPr>
        <p:spPr>
          <a:xfrm>
            <a:off x="692093" y="589487"/>
            <a:ext cx="8074625" cy="65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pPr algn="ctr"/>
            <a:r>
              <a:rPr lang="pt-BR" sz="1800" dirty="0">
                <a:solidFill>
                  <a:srgbClr val="92D050"/>
                </a:solidFill>
              </a:rPr>
              <a:t>Sistema Inteligente de Gestão Eficiente de Mobilidade Elétrica Multimodal</a:t>
            </a:r>
          </a:p>
          <a:p>
            <a:pPr algn="ctr"/>
            <a:r>
              <a:rPr lang="en-US" sz="1800" dirty="0" err="1">
                <a:solidFill>
                  <a:srgbClr val="92D050"/>
                </a:solidFill>
              </a:rPr>
              <a:t>Aplicativo</a:t>
            </a:r>
            <a:r>
              <a:rPr lang="en-US" sz="1800" dirty="0">
                <a:solidFill>
                  <a:srgbClr val="92D050"/>
                </a:solidFill>
              </a:rPr>
              <a:t> SIMA </a:t>
            </a:r>
            <a:r>
              <a:rPr lang="en-US" sz="1800" dirty="0" err="1">
                <a:solidFill>
                  <a:srgbClr val="92D050"/>
                </a:solidFill>
              </a:rPr>
              <a:t>Mobilidade</a:t>
            </a:r>
            <a:r>
              <a:rPr lang="en-US" sz="1800" dirty="0">
                <a:solidFill>
                  <a:srgbClr val="92D050"/>
                </a:solidFill>
              </a:rPr>
              <a:t> Multimodal</a:t>
            </a:r>
          </a:p>
        </p:txBody>
      </p:sp>
      <p:pic>
        <p:nvPicPr>
          <p:cNvPr id="3" name="Imagem 4" descr="Mapa&#10;&#10;Descrição gerada automaticamente">
            <a:extLst>
              <a:ext uri="{FF2B5EF4-FFF2-40B4-BE49-F238E27FC236}">
                <a16:creationId xmlns:a16="http://schemas.microsoft.com/office/drawing/2014/main" id="{80647BFC-AFE9-BC3B-9D74-EEBABC025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330" y="1279575"/>
            <a:ext cx="1972414" cy="3769002"/>
          </a:xfrm>
          <a:prstGeom prst="rect">
            <a:avLst/>
          </a:prstGeom>
        </p:spPr>
      </p:pic>
      <p:pic>
        <p:nvPicPr>
          <p:cNvPr id="5" name="Imagem 8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74A14646-3662-8346-2D2F-D918E713A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212" y="1261891"/>
            <a:ext cx="1969630" cy="3769002"/>
          </a:xfrm>
          <a:prstGeom prst="rect">
            <a:avLst/>
          </a:prstGeom>
        </p:spPr>
      </p:pic>
      <p:pic>
        <p:nvPicPr>
          <p:cNvPr id="6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AB2C14C-290C-46F4-829E-F9FD83D95F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68" b="6312"/>
          <a:stretch/>
        </p:blipFill>
        <p:spPr>
          <a:xfrm>
            <a:off x="2597060" y="1245556"/>
            <a:ext cx="1944650" cy="3769002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FF3597B6-EB0D-C27D-13FC-5A31B3C12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011" y="555468"/>
            <a:ext cx="333731" cy="333731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6F52EBDC-D0B0-302F-9BB3-B477460AD5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545" y="25156"/>
            <a:ext cx="591530" cy="591530"/>
          </a:xfrm>
          <a:prstGeom prst="rect">
            <a:avLst/>
          </a:prstGeom>
        </p:spPr>
      </p:pic>
      <p:pic>
        <p:nvPicPr>
          <p:cNvPr id="9" name="Imagem 18" descr="Ônibus de transporte público&#10;&#10;Descrição gerada automaticamente">
            <a:extLst>
              <a:ext uri="{FF2B5EF4-FFF2-40B4-BE49-F238E27FC236}">
                <a16:creationId xmlns:a16="http://schemas.microsoft.com/office/drawing/2014/main" id="{B8B37916-DACD-B748-7936-5EEC50D0EA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332" y="1231167"/>
            <a:ext cx="1265677" cy="1807523"/>
          </a:xfrm>
          <a:prstGeom prst="rect">
            <a:avLst/>
          </a:prstGeom>
        </p:spPr>
      </p:pic>
      <p:pic>
        <p:nvPicPr>
          <p:cNvPr id="10" name="Imagem 19" descr="Uma imagem contendo pessoa, homem, criança, menino&#10;&#10;Descrição gerada automaticamente">
            <a:extLst>
              <a:ext uri="{FF2B5EF4-FFF2-40B4-BE49-F238E27FC236}">
                <a16:creationId xmlns:a16="http://schemas.microsoft.com/office/drawing/2014/main" id="{AF35799D-F3EC-B6F8-5D63-40ACE91CB0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095" y="2752250"/>
            <a:ext cx="1009995" cy="1801763"/>
          </a:xfrm>
          <a:prstGeom prst="rect">
            <a:avLst/>
          </a:prstGeom>
        </p:spPr>
      </p:pic>
      <p:pic>
        <p:nvPicPr>
          <p:cNvPr id="11" name="Imagem 2" descr="Uma imagem contendo pessoa, ao ar livre, homem, segurando&#10;&#10;Descrição gerada automaticamente">
            <a:extLst>
              <a:ext uri="{FF2B5EF4-FFF2-40B4-BE49-F238E27FC236}">
                <a16:creationId xmlns:a16="http://schemas.microsoft.com/office/drawing/2014/main" id="{1A06CD41-E433-D33F-BF0D-05DF52E536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2558" y="3026603"/>
            <a:ext cx="1009995" cy="15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2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"/>
          <p:cNvSpPr txBox="1">
            <a:spLocks noGrp="1"/>
          </p:cNvSpPr>
          <p:nvPr>
            <p:ph type="title"/>
          </p:nvPr>
        </p:nvSpPr>
        <p:spPr>
          <a:xfrm>
            <a:off x="292973" y="2436915"/>
            <a:ext cx="3932710" cy="1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Modelos de Negócio</a:t>
            </a:r>
            <a:br>
              <a:rPr lang="pt-BR" sz="2800" dirty="0"/>
            </a:br>
            <a:r>
              <a:rPr lang="pt-BR" sz="2800" dirty="0"/>
              <a:t>para</a:t>
            </a:r>
            <a:br>
              <a:rPr lang="pt-BR" sz="2800" dirty="0"/>
            </a:br>
            <a:r>
              <a:rPr lang="pt-BR" sz="2800" dirty="0">
                <a:solidFill>
                  <a:srgbClr val="92D050"/>
                </a:solidFill>
              </a:rPr>
              <a:t>Mobilidade Elétrica</a:t>
            </a:r>
            <a:br>
              <a:rPr lang="pt-BR" sz="2800" dirty="0">
                <a:solidFill>
                  <a:srgbClr val="92D050"/>
                </a:solidFill>
              </a:rPr>
            </a:br>
            <a:endParaRPr lang="pt-BR" sz="2800" dirty="0"/>
          </a:p>
        </p:txBody>
      </p:sp>
      <p:sp>
        <p:nvSpPr>
          <p:cNvPr id="413" name="Google Shape;413;p32"/>
          <p:cNvSpPr txBox="1">
            <a:spLocks noGrp="1"/>
          </p:cNvSpPr>
          <p:nvPr>
            <p:ph type="title" idx="2"/>
          </p:nvPr>
        </p:nvSpPr>
        <p:spPr>
          <a:xfrm>
            <a:off x="2646331" y="1370074"/>
            <a:ext cx="1459800" cy="10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416" name="Google Shape;416;p32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flipH="1">
            <a:off x="456398" y="787223"/>
            <a:ext cx="1099195" cy="1089300"/>
          </a:xfrm>
          <a:prstGeom prst="rect">
            <a:avLst/>
          </a:prstGeom>
          <a:noFill/>
          <a:ln>
            <a:noFill/>
          </a:ln>
          <a:effectLst>
            <a:outerShdw blurRad="171450" dist="9525" algn="bl" rotWithShape="0">
              <a:schemeClr val="dk1">
                <a:alpha val="49000"/>
              </a:schemeClr>
            </a:outerShdw>
          </a:effectLst>
        </p:spPr>
      </p:pic>
      <p:pic>
        <p:nvPicPr>
          <p:cNvPr id="415" name="Google Shape;4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34274" y="3907145"/>
            <a:ext cx="1143166" cy="1133444"/>
          </a:xfrm>
          <a:prstGeom prst="rect">
            <a:avLst/>
          </a:prstGeom>
          <a:noFill/>
          <a:ln>
            <a:noFill/>
          </a:ln>
          <a:effectLst>
            <a:outerShdw blurRad="171450" dist="9525" algn="bl" rotWithShape="0">
              <a:schemeClr val="dk1">
                <a:alpha val="49000"/>
              </a:schemeClr>
            </a:outerShdw>
          </a:effectLst>
        </p:spPr>
      </p:pic>
      <p:sp>
        <p:nvSpPr>
          <p:cNvPr id="7" name="Google Shape;413;p32">
            <a:extLst>
              <a:ext uri="{FF2B5EF4-FFF2-40B4-BE49-F238E27FC236}">
                <a16:creationId xmlns:a16="http://schemas.microsoft.com/office/drawing/2014/main" id="{D97985F6-2428-A8D4-9401-84D34055BD09}"/>
              </a:ext>
            </a:extLst>
          </p:cNvPr>
          <p:cNvSpPr txBox="1">
            <a:spLocks/>
          </p:cNvSpPr>
          <p:nvPr/>
        </p:nvSpPr>
        <p:spPr>
          <a:xfrm>
            <a:off x="7483488" y="3929217"/>
            <a:ext cx="1459800" cy="1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0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pPr algn="ctr"/>
            <a:r>
              <a:rPr lang="en" dirty="0">
                <a:latin typeface="+mj-lt"/>
              </a:rPr>
              <a:t>$</a:t>
            </a:r>
          </a:p>
        </p:txBody>
      </p:sp>
      <p:pic>
        <p:nvPicPr>
          <p:cNvPr id="14" name="Google Shape;371;p28">
            <a:extLst>
              <a:ext uri="{FF2B5EF4-FFF2-40B4-BE49-F238E27FC236}">
                <a16:creationId xmlns:a16="http://schemas.microsoft.com/office/drawing/2014/main" id="{DE4B8658-F244-6B53-7845-7BA0D1A439C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9145" y="2862060"/>
            <a:ext cx="847461" cy="739846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15" name="Google Shape;372;p28">
            <a:extLst>
              <a:ext uri="{FF2B5EF4-FFF2-40B4-BE49-F238E27FC236}">
                <a16:creationId xmlns:a16="http://schemas.microsoft.com/office/drawing/2014/main" id="{54A2C9B8-6175-8780-12AD-A33CE5CE251B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4468766" y="1333614"/>
            <a:ext cx="2916946" cy="2860013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482A3781-535D-703F-9B21-3DD8C6D17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386" y="1841327"/>
            <a:ext cx="602439" cy="602439"/>
          </a:xfrm>
          <a:prstGeom prst="rect">
            <a:avLst/>
          </a:prstGeom>
        </p:spPr>
      </p:pic>
      <p:pic>
        <p:nvPicPr>
          <p:cNvPr id="17" name="Imagem 16" descr="Ícone&#10;&#10;Descrição gerada automaticamente com confiança média">
            <a:extLst>
              <a:ext uri="{FF2B5EF4-FFF2-40B4-BE49-F238E27FC236}">
                <a16:creationId xmlns:a16="http://schemas.microsoft.com/office/drawing/2014/main" id="{B0327D11-E554-21E2-F317-503296D0C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454" y="1985967"/>
            <a:ext cx="1555306" cy="1555306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D30827A1-8194-4FEE-F282-7D9365018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157" y="336590"/>
            <a:ext cx="591530" cy="591530"/>
          </a:xfrm>
          <a:prstGeom prst="rect">
            <a:avLst/>
          </a:prstGeom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E8023D1C-A226-43C1-F7AE-ECB7DCDCA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7721" y="1333615"/>
            <a:ext cx="416147" cy="416147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D396963B-6736-DA8A-9046-F415A980DB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3588" y="669633"/>
            <a:ext cx="416147" cy="416147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9552CDBF-EDC8-5A2D-C16C-DFC39B368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6608" y="3018265"/>
            <a:ext cx="463171" cy="463171"/>
          </a:xfrm>
          <a:prstGeom prst="rect">
            <a:avLst/>
          </a:prstGeom>
        </p:spPr>
      </p:pic>
      <p:pic>
        <p:nvPicPr>
          <p:cNvPr id="24" name="Google Shape;372;p28">
            <a:extLst>
              <a:ext uri="{FF2B5EF4-FFF2-40B4-BE49-F238E27FC236}">
                <a16:creationId xmlns:a16="http://schemas.microsoft.com/office/drawing/2014/main" id="{5BD8960E-28A4-52B5-CED4-95C6A4B9E645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8180801" y="1774409"/>
            <a:ext cx="791608" cy="797341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25" name="Google Shape;372;p28">
            <a:extLst>
              <a:ext uri="{FF2B5EF4-FFF2-40B4-BE49-F238E27FC236}">
                <a16:creationId xmlns:a16="http://schemas.microsoft.com/office/drawing/2014/main" id="{823D8DD7-C79F-BF8E-FFA0-8E2A60EB2E7D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8205857" y="500161"/>
            <a:ext cx="791608" cy="797341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26" name="Google Shape;372;p28">
            <a:extLst>
              <a:ext uri="{FF2B5EF4-FFF2-40B4-BE49-F238E27FC236}">
                <a16:creationId xmlns:a16="http://schemas.microsoft.com/office/drawing/2014/main" id="{375CD73F-2FDF-165B-6F4D-1EF8CDE9B271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7480296" y="1118652"/>
            <a:ext cx="791608" cy="797341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27" name="Google Shape;372;p28">
            <a:extLst>
              <a:ext uri="{FF2B5EF4-FFF2-40B4-BE49-F238E27FC236}">
                <a16:creationId xmlns:a16="http://schemas.microsoft.com/office/drawing/2014/main" id="{19E2F15C-82D2-5C01-F05C-F60C7D879FF5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7297149" y="447161"/>
            <a:ext cx="397545" cy="423019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5E18D3EF-AB04-9135-735B-23CC2AA82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863" y="95310"/>
            <a:ext cx="591530" cy="591530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62EA9AD1-7067-E5E0-97EA-CCBD96C0E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97" y="787223"/>
            <a:ext cx="977236" cy="977236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1FC75CEC-5FE2-0D18-6CDC-723749F66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633" y="2018749"/>
            <a:ext cx="416147" cy="416147"/>
          </a:xfrm>
          <a:prstGeom prst="rect">
            <a:avLst/>
          </a:prstGeom>
        </p:spPr>
      </p:pic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1D56C694-9442-7C08-5399-C1E59E0EB2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38" y="3948013"/>
            <a:ext cx="416147" cy="416147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C9E6B5E5-53CA-A240-ECEF-505150B33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9551" y="2778360"/>
            <a:ext cx="977236" cy="97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69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 err="1">
                <a:solidFill>
                  <a:srgbClr val="92D050"/>
                </a:solidFill>
              </a:rPr>
              <a:t>Modelos</a:t>
            </a:r>
            <a:r>
              <a:rPr lang="en-US" sz="3200" dirty="0">
                <a:solidFill>
                  <a:srgbClr val="92D050"/>
                </a:solidFill>
              </a:rPr>
              <a:t> de </a:t>
            </a:r>
            <a:r>
              <a:rPr lang="en-US" sz="3200" dirty="0" err="1">
                <a:solidFill>
                  <a:srgbClr val="92D050"/>
                </a:solidFill>
              </a:rPr>
              <a:t>negócios</a:t>
            </a:r>
            <a:r>
              <a:rPr lang="en-US" sz="3200" dirty="0">
                <a:solidFill>
                  <a:srgbClr val="92D050"/>
                </a:solidFill>
              </a:rPr>
              <a:t> – </a:t>
            </a:r>
            <a:r>
              <a:rPr lang="en-US" sz="3200" dirty="0" err="1">
                <a:solidFill>
                  <a:srgbClr val="92D050"/>
                </a:solidFill>
              </a:rPr>
              <a:t>Projeto</a:t>
            </a:r>
            <a:r>
              <a:rPr lang="en-US" sz="3200" dirty="0">
                <a:solidFill>
                  <a:srgbClr val="92D050"/>
                </a:solidFill>
              </a:rPr>
              <a:t> SIMA</a:t>
            </a:r>
          </a:p>
        </p:txBody>
      </p:sp>
      <p:sp>
        <p:nvSpPr>
          <p:cNvPr id="2" name="Google Shape;443;p35">
            <a:extLst>
              <a:ext uri="{FF2B5EF4-FFF2-40B4-BE49-F238E27FC236}">
                <a16:creationId xmlns:a16="http://schemas.microsoft.com/office/drawing/2014/main" id="{A8283946-608A-4577-2A5C-AC14436E24BE}"/>
              </a:ext>
            </a:extLst>
          </p:cNvPr>
          <p:cNvSpPr txBox="1">
            <a:spLocks/>
          </p:cNvSpPr>
          <p:nvPr/>
        </p:nvSpPr>
        <p:spPr>
          <a:xfrm>
            <a:off x="720000" y="915696"/>
            <a:ext cx="8021664" cy="7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None/>
              <a:defRPr sz="12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None/>
              <a:defRPr sz="12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None/>
              <a:defRPr sz="12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None/>
              <a:defRPr sz="12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None/>
              <a:defRPr sz="12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None/>
              <a:defRPr sz="12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None/>
              <a:defRPr sz="12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None/>
              <a:defRPr sz="12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ybody"/>
              <a:buNone/>
              <a:defRPr sz="12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pt-BR" sz="1100" dirty="0"/>
              <a:t>Cinco</a:t>
            </a:r>
            <a:r>
              <a:rPr lang="pt-BR" sz="1100" dirty="0">
                <a:solidFill>
                  <a:srgbClr val="92D050"/>
                </a:solidFill>
              </a:rPr>
              <a:t> </a:t>
            </a:r>
            <a:r>
              <a:rPr lang="pt-BR" sz="1100" b="1" dirty="0">
                <a:solidFill>
                  <a:srgbClr val="92D050"/>
                </a:solidFill>
              </a:rPr>
              <a:t>modelos de negócios</a:t>
            </a:r>
            <a:r>
              <a:rPr lang="pt-BR" sz="1100" dirty="0">
                <a:solidFill>
                  <a:srgbClr val="92D050"/>
                </a:solidFill>
              </a:rPr>
              <a:t> </a:t>
            </a:r>
            <a:r>
              <a:rPr lang="pt-BR" sz="1100" dirty="0"/>
              <a:t>relacionados às aplicações desenvolvidas no projeto e aos modais experimentados (ônibus e barco elétrico)</a:t>
            </a: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8134B2FD-2CD6-8788-EB41-B2EF2C3F0188}"/>
              </a:ext>
            </a:extLst>
          </p:cNvPr>
          <p:cNvSpPr/>
          <p:nvPr/>
        </p:nvSpPr>
        <p:spPr>
          <a:xfrm>
            <a:off x="124208" y="1620795"/>
            <a:ext cx="1760264" cy="29906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chemeClr val="tx2">
                <a:lumMod val="2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50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Serviços de Recarga de Passagem</a:t>
            </a:r>
            <a:endParaRPr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50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Oferta do serviço de recarga para os operadores de transporte por ônibus elétrico, bem como para usuários de veículos elétricos geral, em locais de passagem, adequados para recargas de oportunidade. </a:t>
            </a: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Compreende também a gestão da infraestrutura de </a:t>
            </a:r>
            <a:r>
              <a:rPr lang="pt-BR" sz="10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eletropostos</a:t>
            </a:r>
            <a:r>
              <a:rPr lang="pt-BR" sz="1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pt-BR" sz="1050" dirty="0">
              <a:solidFill>
                <a:schemeClr val="bg1"/>
              </a:solidFill>
            </a:endParaRP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50" dirty="0">
              <a:solidFill>
                <a:schemeClr val="bg1"/>
              </a:solidFill>
            </a:endParaRP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98;p1">
            <a:extLst>
              <a:ext uri="{FF2B5EF4-FFF2-40B4-BE49-F238E27FC236}">
                <a16:creationId xmlns:a16="http://schemas.microsoft.com/office/drawing/2014/main" id="{22F26884-FBEC-239A-2591-D6A103B56DE0}"/>
              </a:ext>
            </a:extLst>
          </p:cNvPr>
          <p:cNvSpPr/>
          <p:nvPr/>
        </p:nvSpPr>
        <p:spPr>
          <a:xfrm>
            <a:off x="1990599" y="1620796"/>
            <a:ext cx="1782633" cy="29906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chemeClr val="tx2">
                <a:lumMod val="2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335"/>
            <a:r>
              <a:rPr lang="pt-BR" sz="1200" b="1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Serviços de Recarga em Garagens</a:t>
            </a:r>
            <a:r>
              <a:rPr lang="pt-BR" sz="105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lang="pt-BR"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1333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13335"/>
            <a:endParaRPr lang="pt-BR" sz="1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335"/>
            <a:endParaRPr lang="pt-BR" sz="1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335"/>
            <a:endParaRPr lang="pt-BR" sz="1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355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Compreende recursos para controle das recargas que sejam compatíveis com a previsão diária de uso da frota.</a:t>
            </a:r>
            <a:endParaRPr lang="pt-BR" sz="10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355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355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Oferece aos clientes a redução dos custos com as operações de recarga</a:t>
            </a:r>
            <a:endParaRPr sz="1050" dirty="0">
              <a:solidFill>
                <a:schemeClr val="bg1"/>
              </a:solidFill>
              <a:cs typeface="Arial"/>
            </a:endParaRPr>
          </a:p>
          <a:p>
            <a:pPr marL="3556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tx2">
                  <a:lumMod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tx2">
                  <a:lumMod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98;p1">
            <a:extLst>
              <a:ext uri="{FF2B5EF4-FFF2-40B4-BE49-F238E27FC236}">
                <a16:creationId xmlns:a16="http://schemas.microsoft.com/office/drawing/2014/main" id="{13D52128-A062-2266-A8B9-C66CD5134994}"/>
              </a:ext>
            </a:extLst>
          </p:cNvPr>
          <p:cNvSpPr/>
          <p:nvPr/>
        </p:nvSpPr>
        <p:spPr>
          <a:xfrm>
            <a:off x="3879359" y="1620795"/>
            <a:ext cx="1491411" cy="199326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chemeClr val="tx2">
                <a:lumMod val="2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507" lvl="0"/>
            <a:r>
              <a:rPr lang="pt-BR" sz="12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Energia Renovável para Recarga</a:t>
            </a:r>
            <a:endParaRPr lang="pt-BR"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50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Oferta de energia renovável para recarga de ônibus elétricos em ambientes de acesso privado e público.</a:t>
            </a: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98;p1">
            <a:extLst>
              <a:ext uri="{FF2B5EF4-FFF2-40B4-BE49-F238E27FC236}">
                <a16:creationId xmlns:a16="http://schemas.microsoft.com/office/drawing/2014/main" id="{1DA1DD37-82AE-EBB8-1E88-A67153968D81}"/>
              </a:ext>
            </a:extLst>
          </p:cNvPr>
          <p:cNvSpPr/>
          <p:nvPr/>
        </p:nvSpPr>
        <p:spPr>
          <a:xfrm>
            <a:off x="5476897" y="1629700"/>
            <a:ext cx="1652443" cy="199326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chemeClr val="tx2">
                <a:lumMod val="2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50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Gestão da Demanda e </a:t>
            </a:r>
            <a:r>
              <a:rPr lang="pt-BR" sz="1200" b="1" i="1" u="none" strike="noStrike" cap="none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Smart</a:t>
            </a:r>
            <a:r>
              <a:rPr lang="pt-BR" sz="1200" b="1" i="1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200" b="1" i="1" u="none" strike="noStrike" cap="none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Charging</a:t>
            </a:r>
            <a:endParaRPr sz="12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50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Oferta de serviços para gestão da demanda e operação inteligente dos </a:t>
            </a:r>
            <a:r>
              <a:rPr lang="pt-BR" sz="1000" dirty="0" err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eletropostos</a:t>
            </a:r>
            <a:r>
              <a:rPr lang="pt-BR" sz="1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000" i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smart charging</a:t>
            </a:r>
            <a:r>
              <a:rPr lang="pt-BR" sz="1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) para ambientes de recarga de ônibus elétricos.</a:t>
            </a: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98;p1">
            <a:extLst>
              <a:ext uri="{FF2B5EF4-FFF2-40B4-BE49-F238E27FC236}">
                <a16:creationId xmlns:a16="http://schemas.microsoft.com/office/drawing/2014/main" id="{84C7FF4C-8392-E034-B23F-432926EA1D9C}"/>
              </a:ext>
            </a:extLst>
          </p:cNvPr>
          <p:cNvSpPr/>
          <p:nvPr/>
        </p:nvSpPr>
        <p:spPr>
          <a:xfrm>
            <a:off x="7283588" y="1638605"/>
            <a:ext cx="1736204" cy="21848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>
            <a:solidFill>
              <a:schemeClr val="tx2">
                <a:lumMod val="2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50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Monitoramento e Análise de Frotas</a:t>
            </a:r>
          </a:p>
          <a:p>
            <a:pPr marL="1350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50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Oferta de serviço de integração de sistemas de monitoramento e análise de frotas de ônibus elétricos, a ser utilizada pelos responsáveis pelo serviço de recarga desses ônibus.</a:t>
            </a:r>
          </a:p>
          <a:p>
            <a:pPr marL="360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0" i="0" u="none" strike="noStrike" cap="none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413;p32">
            <a:extLst>
              <a:ext uri="{FF2B5EF4-FFF2-40B4-BE49-F238E27FC236}">
                <a16:creationId xmlns:a16="http://schemas.microsoft.com/office/drawing/2014/main" id="{90FDF974-8A42-9669-740E-989E4C3C47BC}"/>
              </a:ext>
            </a:extLst>
          </p:cNvPr>
          <p:cNvSpPr txBox="1">
            <a:spLocks/>
          </p:cNvSpPr>
          <p:nvPr/>
        </p:nvSpPr>
        <p:spPr>
          <a:xfrm>
            <a:off x="7694100" y="-71575"/>
            <a:ext cx="1459800" cy="1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0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pPr algn="ctr"/>
            <a:r>
              <a:rPr lang="en" dirty="0">
                <a:latin typeface="+mj-lt"/>
              </a:rPr>
              <a:t>$</a:t>
            </a:r>
          </a:p>
        </p:txBody>
      </p:sp>
      <p:pic>
        <p:nvPicPr>
          <p:cNvPr id="4" name="Google Shape;372;p28">
            <a:extLst>
              <a:ext uri="{FF2B5EF4-FFF2-40B4-BE49-F238E27FC236}">
                <a16:creationId xmlns:a16="http://schemas.microsoft.com/office/drawing/2014/main" id="{798E4A80-EB0E-86EB-854A-1610ED265943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8028196" y="74066"/>
            <a:ext cx="791608" cy="797341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12A0BA59-3AB8-69A4-1775-EECE260B3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00" y="198354"/>
            <a:ext cx="333731" cy="333731"/>
          </a:xfrm>
          <a:prstGeom prst="rect">
            <a:avLst/>
          </a:prstGeom>
        </p:spPr>
      </p:pic>
      <p:pic>
        <p:nvPicPr>
          <p:cNvPr id="8" name="Imagem 7" descr="Ícone&#10;&#10;Descrição gerada automaticamente com confiança média">
            <a:extLst>
              <a:ext uri="{FF2B5EF4-FFF2-40B4-BE49-F238E27FC236}">
                <a16:creationId xmlns:a16="http://schemas.microsoft.com/office/drawing/2014/main" id="{8D8B2327-11C2-73DA-D44F-648111CCE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996" y="3622961"/>
            <a:ext cx="1555306" cy="1555306"/>
          </a:xfrm>
          <a:prstGeom prst="rect">
            <a:avLst/>
          </a:prstGeom>
        </p:spPr>
      </p:pic>
      <p:sp>
        <p:nvSpPr>
          <p:cNvPr id="9" name="Google Shape;413;p32">
            <a:extLst>
              <a:ext uri="{FF2B5EF4-FFF2-40B4-BE49-F238E27FC236}">
                <a16:creationId xmlns:a16="http://schemas.microsoft.com/office/drawing/2014/main" id="{E0A5F9D5-C6DB-4A29-15FA-4531A152DFF6}"/>
              </a:ext>
            </a:extLst>
          </p:cNvPr>
          <p:cNvSpPr txBox="1">
            <a:spLocks/>
          </p:cNvSpPr>
          <p:nvPr/>
        </p:nvSpPr>
        <p:spPr>
          <a:xfrm>
            <a:off x="7056768" y="3855964"/>
            <a:ext cx="1459800" cy="1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0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pPr algn="ctr"/>
            <a:r>
              <a:rPr lang="en" dirty="0">
                <a:latin typeface="+mj-lt"/>
              </a:rPr>
              <a:t>$</a:t>
            </a:r>
          </a:p>
        </p:txBody>
      </p:sp>
      <p:pic>
        <p:nvPicPr>
          <p:cNvPr id="10" name="Google Shape;372;p28">
            <a:extLst>
              <a:ext uri="{FF2B5EF4-FFF2-40B4-BE49-F238E27FC236}">
                <a16:creationId xmlns:a16="http://schemas.microsoft.com/office/drawing/2014/main" id="{35D2C808-234F-BC92-4874-926D14537374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7390864" y="4001943"/>
            <a:ext cx="791608" cy="797341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11" name="Google Shape;372;p28">
            <a:extLst>
              <a:ext uri="{FF2B5EF4-FFF2-40B4-BE49-F238E27FC236}">
                <a16:creationId xmlns:a16="http://schemas.microsoft.com/office/drawing/2014/main" id="{105018A2-312E-A2FE-AF82-184B9AD5AB7F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3879359" y="3631866"/>
            <a:ext cx="2943284" cy="1478727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"/>
          <p:cNvSpPr txBox="1">
            <a:spLocks noGrp="1"/>
          </p:cNvSpPr>
          <p:nvPr>
            <p:ph type="title"/>
          </p:nvPr>
        </p:nvSpPr>
        <p:spPr>
          <a:xfrm>
            <a:off x="292973" y="2436915"/>
            <a:ext cx="3932710" cy="1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2800" dirty="0"/>
              <a:t>Destaques</a:t>
            </a:r>
            <a:br>
              <a:rPr lang="pt-BR" sz="2800" dirty="0"/>
            </a:br>
            <a:r>
              <a:rPr lang="pt-BR" sz="2800" dirty="0">
                <a:solidFill>
                  <a:srgbClr val="92D050"/>
                </a:solidFill>
              </a:rPr>
              <a:t>Descarbonização dos Transportes</a:t>
            </a:r>
            <a:br>
              <a:rPr lang="en-US" sz="2800">
                <a:solidFill>
                  <a:srgbClr val="92D050"/>
                </a:solidFill>
              </a:rPr>
            </a:br>
            <a:endParaRPr lang="pt-BR" sz="2800" dirty="0">
              <a:solidFill>
                <a:srgbClr val="92D050"/>
              </a:solidFill>
            </a:endParaRPr>
          </a:p>
        </p:txBody>
      </p:sp>
      <p:sp>
        <p:nvSpPr>
          <p:cNvPr id="413" name="Google Shape;413;p32"/>
          <p:cNvSpPr txBox="1">
            <a:spLocks noGrp="1"/>
          </p:cNvSpPr>
          <p:nvPr>
            <p:ph type="title" idx="2"/>
          </p:nvPr>
        </p:nvSpPr>
        <p:spPr>
          <a:xfrm>
            <a:off x="2646331" y="1370074"/>
            <a:ext cx="1459800" cy="10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416" name="Google Shape;416;p32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flipH="1">
            <a:off x="456398" y="787223"/>
            <a:ext cx="1099195" cy="1089300"/>
          </a:xfrm>
          <a:prstGeom prst="rect">
            <a:avLst/>
          </a:prstGeom>
          <a:noFill/>
          <a:ln>
            <a:noFill/>
          </a:ln>
          <a:effectLst>
            <a:outerShdw blurRad="171450" dist="9525" algn="bl" rotWithShape="0">
              <a:schemeClr val="dk1">
                <a:alpha val="49000"/>
              </a:schemeClr>
            </a:outerShdw>
          </a:effectLst>
        </p:spPr>
      </p:pic>
      <p:pic>
        <p:nvPicPr>
          <p:cNvPr id="415" name="Google Shape;4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634274" y="3907145"/>
            <a:ext cx="1143166" cy="1133444"/>
          </a:xfrm>
          <a:prstGeom prst="rect">
            <a:avLst/>
          </a:prstGeom>
          <a:noFill/>
          <a:ln>
            <a:noFill/>
          </a:ln>
          <a:effectLst>
            <a:outerShdw blurRad="171450" dist="9525" algn="bl" rotWithShape="0">
              <a:schemeClr val="dk1">
                <a:alpha val="49000"/>
              </a:schemeClr>
            </a:outerShdw>
          </a:effectLst>
        </p:spPr>
      </p:pic>
      <p:sp>
        <p:nvSpPr>
          <p:cNvPr id="7" name="Google Shape;413;p32">
            <a:extLst>
              <a:ext uri="{FF2B5EF4-FFF2-40B4-BE49-F238E27FC236}">
                <a16:creationId xmlns:a16="http://schemas.microsoft.com/office/drawing/2014/main" id="{D97985F6-2428-A8D4-9401-84D34055BD09}"/>
              </a:ext>
            </a:extLst>
          </p:cNvPr>
          <p:cNvSpPr txBox="1">
            <a:spLocks/>
          </p:cNvSpPr>
          <p:nvPr/>
        </p:nvSpPr>
        <p:spPr>
          <a:xfrm>
            <a:off x="7483488" y="3929217"/>
            <a:ext cx="1459800" cy="1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0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ina"/>
              <a:buNone/>
              <a:defRPr sz="6000" b="1" i="0" u="none" strike="noStrike" cap="none">
                <a:solidFill>
                  <a:schemeClr val="lt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pPr algn="ctr"/>
            <a:r>
              <a:rPr lang="en" dirty="0">
                <a:latin typeface="+mj-lt"/>
              </a:rPr>
              <a:t>$</a:t>
            </a:r>
          </a:p>
        </p:txBody>
      </p:sp>
      <p:pic>
        <p:nvPicPr>
          <p:cNvPr id="14" name="Google Shape;371;p28">
            <a:extLst>
              <a:ext uri="{FF2B5EF4-FFF2-40B4-BE49-F238E27FC236}">
                <a16:creationId xmlns:a16="http://schemas.microsoft.com/office/drawing/2014/main" id="{DE4B8658-F244-6B53-7845-7BA0D1A439C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9145" y="2862060"/>
            <a:ext cx="847461" cy="739846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15" name="Google Shape;372;p28">
            <a:extLst>
              <a:ext uri="{FF2B5EF4-FFF2-40B4-BE49-F238E27FC236}">
                <a16:creationId xmlns:a16="http://schemas.microsoft.com/office/drawing/2014/main" id="{54A2C9B8-6175-8780-12AD-A33CE5CE251B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4468766" y="1333614"/>
            <a:ext cx="2916946" cy="2860013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482A3781-535D-703F-9B21-3DD8C6D17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386" y="1841327"/>
            <a:ext cx="602439" cy="602439"/>
          </a:xfrm>
          <a:prstGeom prst="rect">
            <a:avLst/>
          </a:prstGeom>
        </p:spPr>
      </p:pic>
      <p:pic>
        <p:nvPicPr>
          <p:cNvPr id="17" name="Imagem 16" descr="Ícone&#10;&#10;Descrição gerada automaticamente com confiança média">
            <a:extLst>
              <a:ext uri="{FF2B5EF4-FFF2-40B4-BE49-F238E27FC236}">
                <a16:creationId xmlns:a16="http://schemas.microsoft.com/office/drawing/2014/main" id="{B0327D11-E554-21E2-F317-503296D0C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454" y="1985967"/>
            <a:ext cx="1555306" cy="1555306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D30827A1-8194-4FEE-F282-7D9365018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157" y="336590"/>
            <a:ext cx="591530" cy="591530"/>
          </a:xfrm>
          <a:prstGeom prst="rect">
            <a:avLst/>
          </a:prstGeom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E8023D1C-A226-43C1-F7AE-ECB7DCDCA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7721" y="1333615"/>
            <a:ext cx="416147" cy="416147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D396963B-6736-DA8A-9046-F415A980DB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3588" y="669633"/>
            <a:ext cx="416147" cy="416147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9552CDBF-EDC8-5A2D-C16C-DFC39B368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6608" y="3018265"/>
            <a:ext cx="463171" cy="463171"/>
          </a:xfrm>
          <a:prstGeom prst="rect">
            <a:avLst/>
          </a:prstGeom>
        </p:spPr>
      </p:pic>
      <p:pic>
        <p:nvPicPr>
          <p:cNvPr id="24" name="Google Shape;372;p28">
            <a:extLst>
              <a:ext uri="{FF2B5EF4-FFF2-40B4-BE49-F238E27FC236}">
                <a16:creationId xmlns:a16="http://schemas.microsoft.com/office/drawing/2014/main" id="{5BD8960E-28A4-52B5-CED4-95C6A4B9E645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8180801" y="1774409"/>
            <a:ext cx="791608" cy="797341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25" name="Google Shape;372;p28">
            <a:extLst>
              <a:ext uri="{FF2B5EF4-FFF2-40B4-BE49-F238E27FC236}">
                <a16:creationId xmlns:a16="http://schemas.microsoft.com/office/drawing/2014/main" id="{823D8DD7-C79F-BF8E-FFA0-8E2A60EB2E7D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8205857" y="500161"/>
            <a:ext cx="791608" cy="797341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26" name="Google Shape;372;p28">
            <a:extLst>
              <a:ext uri="{FF2B5EF4-FFF2-40B4-BE49-F238E27FC236}">
                <a16:creationId xmlns:a16="http://schemas.microsoft.com/office/drawing/2014/main" id="{375CD73F-2FDF-165B-6F4D-1EF8CDE9B271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7480296" y="1118652"/>
            <a:ext cx="791608" cy="797341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27" name="Google Shape;372;p28">
            <a:extLst>
              <a:ext uri="{FF2B5EF4-FFF2-40B4-BE49-F238E27FC236}">
                <a16:creationId xmlns:a16="http://schemas.microsoft.com/office/drawing/2014/main" id="{19E2F15C-82D2-5C01-F05C-F60C7D879FF5}"/>
              </a:ext>
            </a:extLst>
          </p:cNvPr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7297149" y="447161"/>
            <a:ext cx="397545" cy="423019"/>
          </a:xfrm>
          <a:prstGeom prst="rect">
            <a:avLst/>
          </a:prstGeom>
          <a:noFill/>
          <a:ln>
            <a:noFill/>
          </a:ln>
          <a:effectLst>
            <a:outerShdw blurRad="171450" algn="bl" rotWithShape="0">
              <a:schemeClr val="dk1">
                <a:alpha val="48000"/>
              </a:schemeClr>
            </a:outerShdw>
          </a:effectLst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5E18D3EF-AB04-9135-735B-23CC2AA82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863" y="95310"/>
            <a:ext cx="591530" cy="591530"/>
          </a:xfrm>
          <a:prstGeom prst="rect">
            <a:avLst/>
          </a:prstGeom>
        </p:spPr>
      </p:pic>
      <p:pic>
        <p:nvPicPr>
          <p:cNvPr id="31" name="Imagem 30" descr="Ícone&#10;&#10;Descrição gerada automaticamente">
            <a:extLst>
              <a:ext uri="{FF2B5EF4-FFF2-40B4-BE49-F238E27FC236}">
                <a16:creationId xmlns:a16="http://schemas.microsoft.com/office/drawing/2014/main" id="{62EA9AD1-7067-E5E0-97EA-CCBD96C0E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97" y="787223"/>
            <a:ext cx="977236" cy="977236"/>
          </a:xfrm>
          <a:prstGeom prst="rect">
            <a:avLst/>
          </a:prstGeom>
        </p:spPr>
      </p:pic>
      <p:pic>
        <p:nvPicPr>
          <p:cNvPr id="32" name="Imagem 31" descr="Ícone&#10;&#10;Descrição gerada automaticamente">
            <a:extLst>
              <a:ext uri="{FF2B5EF4-FFF2-40B4-BE49-F238E27FC236}">
                <a16:creationId xmlns:a16="http://schemas.microsoft.com/office/drawing/2014/main" id="{1FC75CEC-5FE2-0D18-6CDC-723749F66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633" y="2018749"/>
            <a:ext cx="416147" cy="416147"/>
          </a:xfrm>
          <a:prstGeom prst="rect">
            <a:avLst/>
          </a:prstGeom>
        </p:spPr>
      </p:pic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id="{1D56C694-9442-7C08-5399-C1E59E0EB2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38" y="3948013"/>
            <a:ext cx="416147" cy="416147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id="{C9E6B5E5-53CA-A240-ECEF-505150B33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9551" y="2778360"/>
            <a:ext cx="977236" cy="97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5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387" name="Google Shape;387;p30"/>
          <p:cNvSpPr txBox="1">
            <a:spLocks noGrp="1"/>
          </p:cNvSpPr>
          <p:nvPr>
            <p:ph type="title" idx="2"/>
          </p:nvPr>
        </p:nvSpPr>
        <p:spPr>
          <a:xfrm>
            <a:off x="665732" y="152050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01</a:t>
            </a:r>
            <a:endParaRPr sz="3600" dirty="0"/>
          </a:p>
        </p:txBody>
      </p:sp>
      <p:sp>
        <p:nvSpPr>
          <p:cNvPr id="389" name="Google Shape;389;p30"/>
          <p:cNvSpPr txBox="1">
            <a:spLocks noGrp="1"/>
          </p:cNvSpPr>
          <p:nvPr>
            <p:ph type="title" idx="4"/>
          </p:nvPr>
        </p:nvSpPr>
        <p:spPr>
          <a:xfrm>
            <a:off x="614855" y="2230397"/>
            <a:ext cx="926555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02</a:t>
            </a:r>
            <a:endParaRPr sz="3600" dirty="0"/>
          </a:p>
        </p:txBody>
      </p:sp>
      <p:sp>
        <p:nvSpPr>
          <p:cNvPr id="391" name="Google Shape;391;p30"/>
          <p:cNvSpPr txBox="1">
            <a:spLocks noGrp="1"/>
          </p:cNvSpPr>
          <p:nvPr>
            <p:ph type="title" idx="6"/>
          </p:nvPr>
        </p:nvSpPr>
        <p:spPr>
          <a:xfrm>
            <a:off x="629025" y="2980141"/>
            <a:ext cx="926555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03</a:t>
            </a:r>
            <a:endParaRPr sz="3600" dirty="0"/>
          </a:p>
        </p:txBody>
      </p:sp>
      <p:sp>
        <p:nvSpPr>
          <p:cNvPr id="393" name="Google Shape;393;p30"/>
          <p:cNvSpPr txBox="1">
            <a:spLocks noGrp="1"/>
          </p:cNvSpPr>
          <p:nvPr>
            <p:ph type="subTitle" idx="1"/>
          </p:nvPr>
        </p:nvSpPr>
        <p:spPr>
          <a:xfrm>
            <a:off x="1346706" y="1155985"/>
            <a:ext cx="4050043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Visão geral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92D050"/>
                </a:solidFill>
              </a:rPr>
              <a:t>Transição Energética</a:t>
            </a:r>
          </a:p>
        </p:txBody>
      </p:sp>
      <p:sp>
        <p:nvSpPr>
          <p:cNvPr id="394" name="Google Shape;394;p30"/>
          <p:cNvSpPr txBox="1">
            <a:spLocks noGrp="1"/>
          </p:cNvSpPr>
          <p:nvPr>
            <p:ph type="subTitle" idx="8"/>
          </p:nvPr>
        </p:nvSpPr>
        <p:spPr>
          <a:xfrm>
            <a:off x="1346706" y="2668495"/>
            <a:ext cx="4502298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/>
              <a:t>Modelos de Negócio para</a:t>
            </a:r>
            <a:br>
              <a:rPr lang="pt-BR" sz="1800" dirty="0"/>
            </a:br>
            <a:r>
              <a:rPr lang="pt-BR" sz="1800" dirty="0">
                <a:solidFill>
                  <a:srgbClr val="92D050"/>
                </a:solidFill>
              </a:rPr>
              <a:t>Mobilidade Elétrica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395" name="Google Shape;395;p30"/>
          <p:cNvSpPr txBox="1">
            <a:spLocks noGrp="1"/>
          </p:cNvSpPr>
          <p:nvPr>
            <p:ph type="subTitle" idx="9"/>
          </p:nvPr>
        </p:nvSpPr>
        <p:spPr>
          <a:xfrm>
            <a:off x="1346707" y="3368120"/>
            <a:ext cx="41592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/>
              <a:t>Destaques</a:t>
            </a:r>
            <a:br>
              <a:rPr lang="pt-BR" sz="1800" dirty="0"/>
            </a:br>
            <a:r>
              <a:rPr lang="pt-BR" dirty="0">
                <a:solidFill>
                  <a:srgbClr val="92D050"/>
                </a:solidFill>
              </a:rPr>
              <a:t>Descarbonização dos Transportes</a:t>
            </a:r>
            <a:endParaRPr dirty="0">
              <a:solidFill>
                <a:srgbClr val="92D050"/>
              </a:solidFill>
            </a:endParaRPr>
          </a:p>
        </p:txBody>
      </p:sp>
      <p:pic>
        <p:nvPicPr>
          <p:cNvPr id="399" name="Google Shape;3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7799677" y="4129460"/>
            <a:ext cx="398718" cy="3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91;p30">
            <a:extLst>
              <a:ext uri="{FF2B5EF4-FFF2-40B4-BE49-F238E27FC236}">
                <a16:creationId xmlns:a16="http://schemas.microsoft.com/office/drawing/2014/main" id="{EA3A8801-1CAE-F815-AA46-36589B0C9BC1}"/>
              </a:ext>
            </a:extLst>
          </p:cNvPr>
          <p:cNvSpPr txBox="1">
            <a:spLocks/>
          </p:cNvSpPr>
          <p:nvPr/>
        </p:nvSpPr>
        <p:spPr>
          <a:xfrm>
            <a:off x="614855" y="3701504"/>
            <a:ext cx="884453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2500" b="0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r>
              <a:rPr lang="en" sz="3600" dirty="0"/>
              <a:t>04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9AFE2476-4E64-AF1D-36C7-C6230FFD3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270" y="4010694"/>
            <a:ext cx="591530" cy="591530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87E7A650-6948-4E8D-31F5-72E0391CE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351" y="2876688"/>
            <a:ext cx="602439" cy="602439"/>
          </a:xfrm>
          <a:prstGeom prst="rect">
            <a:avLst/>
          </a:prstGeom>
        </p:spPr>
      </p:pic>
      <p:pic>
        <p:nvPicPr>
          <p:cNvPr id="9" name="Imagem 8" descr="Ícone&#10;&#10;Descrição gerada automaticamente com confiança média">
            <a:extLst>
              <a:ext uri="{FF2B5EF4-FFF2-40B4-BE49-F238E27FC236}">
                <a16:creationId xmlns:a16="http://schemas.microsoft.com/office/drawing/2014/main" id="{AEA79375-CF5A-5E1A-8220-DC5EA8CA5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1699" y="4542262"/>
            <a:ext cx="656725" cy="656725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8FA5ABAE-29FB-29FF-B662-717EECEFB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351" y="3802621"/>
            <a:ext cx="416147" cy="416147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EDA59142-1A9B-82CE-A6FA-99DAAF709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6233" y="2332758"/>
            <a:ext cx="416147" cy="416147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76F42364-50D7-F4FE-09E0-4B8BF3BFE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154" y="4665288"/>
            <a:ext cx="342084" cy="342084"/>
          </a:xfrm>
          <a:prstGeom prst="rect">
            <a:avLst/>
          </a:prstGeom>
        </p:spPr>
      </p:pic>
      <p:sp>
        <p:nvSpPr>
          <p:cNvPr id="2" name="Google Shape;393;p30">
            <a:extLst>
              <a:ext uri="{FF2B5EF4-FFF2-40B4-BE49-F238E27FC236}">
                <a16:creationId xmlns:a16="http://schemas.microsoft.com/office/drawing/2014/main" id="{16254332-250D-92B4-BF7B-1053766960CC}"/>
              </a:ext>
            </a:extLst>
          </p:cNvPr>
          <p:cNvSpPr txBox="1">
            <a:spLocks/>
          </p:cNvSpPr>
          <p:nvPr/>
        </p:nvSpPr>
        <p:spPr>
          <a:xfrm>
            <a:off x="1346706" y="1912240"/>
            <a:ext cx="4050043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na"/>
              <a:buNone/>
              <a:defRPr sz="18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na"/>
              <a:buNone/>
              <a:defRPr sz="24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na"/>
              <a:buNone/>
              <a:defRPr sz="24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na"/>
              <a:buNone/>
              <a:defRPr sz="24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na"/>
              <a:buNone/>
              <a:defRPr sz="24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na"/>
              <a:buNone/>
              <a:defRPr sz="24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na"/>
              <a:buNone/>
              <a:defRPr sz="24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na"/>
              <a:buNone/>
              <a:defRPr sz="24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na"/>
              <a:buNone/>
              <a:defRPr sz="24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pPr marL="0" indent="0"/>
            <a:r>
              <a:rPr lang="en" sz="1800" dirty="0"/>
              <a:t>Mobilidade Elétrica à Bateria:</a:t>
            </a:r>
            <a:br>
              <a:rPr lang="en" sz="1800" dirty="0"/>
            </a:br>
            <a:r>
              <a:rPr lang="en" sz="1800" dirty="0">
                <a:solidFill>
                  <a:srgbClr val="92D050"/>
                </a:solidFill>
              </a:rPr>
              <a:t>Projeto SIMA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5"/>
          <p:cNvSpPr txBox="1">
            <a:spLocks noGrp="1"/>
          </p:cNvSpPr>
          <p:nvPr>
            <p:ph type="title" idx="4294967295"/>
          </p:nvPr>
        </p:nvSpPr>
        <p:spPr>
          <a:xfrm>
            <a:off x="1539987" y="1332629"/>
            <a:ext cx="5292409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/>
              <a:t>Falta de uma rede ampla de abastecimento;</a:t>
            </a:r>
          </a:p>
        </p:txBody>
      </p:sp>
      <p:sp>
        <p:nvSpPr>
          <p:cNvPr id="570" name="Google Shape;570;p45"/>
          <p:cNvSpPr txBox="1">
            <a:spLocks noGrp="1"/>
          </p:cNvSpPr>
          <p:nvPr>
            <p:ph type="title" idx="4294967295"/>
          </p:nvPr>
        </p:nvSpPr>
        <p:spPr>
          <a:xfrm>
            <a:off x="1539987" y="2032221"/>
            <a:ext cx="5636224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pt-BR" sz="1800" i="0" u="none" strike="noStrike" baseline="0" dirty="0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  <a:t>Transição energética é factível, mas requer apoio de governos e de Política Pública;</a:t>
            </a:r>
            <a:br>
              <a:rPr lang="pt-BR" sz="1800" i="0" u="none" strike="noStrike" baseline="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571" name="Google Shape;571;p45"/>
          <p:cNvSpPr txBox="1">
            <a:spLocks noGrp="1"/>
          </p:cNvSpPr>
          <p:nvPr>
            <p:ph type="title" idx="4294967295"/>
          </p:nvPr>
        </p:nvSpPr>
        <p:spPr>
          <a:xfrm>
            <a:off x="1539987" y="3419795"/>
            <a:ext cx="7001171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br>
              <a:rPr lang="pt-BR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</a:br>
            <a:br>
              <a:rPr lang="pt-BR" sz="1800" b="0" i="0" u="none" strike="noStrike" baseline="0" dirty="0">
                <a:latin typeface="Cambria" panose="02040503050406030204" pitchFamily="18" charset="0"/>
              </a:rPr>
            </a:br>
            <a:r>
              <a:rPr lang="pt-BR" sz="1800" i="0" u="none" strike="noStrike" baseline="0" dirty="0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  <a:t>Várias tecnologias deverão atuar para alcançar esta meta, mas a eletrificação nos transportes certamente será protagonista nesta transição.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574" name="Google Shape;574;p45"/>
          <p:cNvSpPr/>
          <p:nvPr/>
        </p:nvSpPr>
        <p:spPr>
          <a:xfrm>
            <a:off x="1203621" y="1332629"/>
            <a:ext cx="214800" cy="21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9525" algn="bl" rotWithShape="0">
              <a:schemeClr val="accent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ybody Medium"/>
              <a:ea typeface="Anybody Medium"/>
              <a:cs typeface="Anybody Medium"/>
              <a:sym typeface="Anybody Medium"/>
            </a:endParaRPr>
          </a:p>
        </p:txBody>
      </p:sp>
      <p:sp>
        <p:nvSpPr>
          <p:cNvPr id="575" name="Google Shape;575;p45"/>
          <p:cNvSpPr/>
          <p:nvPr/>
        </p:nvSpPr>
        <p:spPr>
          <a:xfrm>
            <a:off x="1203621" y="1918833"/>
            <a:ext cx="214800" cy="214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9525" algn="bl" rotWithShape="0">
              <a:schemeClr val="accent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ybody Medium"/>
              <a:ea typeface="Anybody Medium"/>
              <a:cs typeface="Anybody Medium"/>
              <a:sym typeface="Anybody Medium"/>
            </a:endParaRPr>
          </a:p>
        </p:txBody>
      </p:sp>
      <p:sp>
        <p:nvSpPr>
          <p:cNvPr id="576" name="Google Shape;576;p45"/>
          <p:cNvSpPr/>
          <p:nvPr/>
        </p:nvSpPr>
        <p:spPr>
          <a:xfrm>
            <a:off x="1223025" y="2778341"/>
            <a:ext cx="214800" cy="214800"/>
          </a:xfrm>
          <a:prstGeom prst="ellipse">
            <a:avLst/>
          </a:prstGeom>
          <a:solidFill>
            <a:srgbClr val="F2F7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9525" algn="bl" rotWithShape="0">
              <a:schemeClr val="accent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ybody Medium"/>
              <a:ea typeface="Anybody Medium"/>
              <a:cs typeface="Anybody Medium"/>
              <a:sym typeface="Anybody Medium"/>
            </a:endParaRPr>
          </a:p>
        </p:txBody>
      </p:sp>
      <p:sp>
        <p:nvSpPr>
          <p:cNvPr id="4" name="Google Shape;404;p31">
            <a:extLst>
              <a:ext uri="{FF2B5EF4-FFF2-40B4-BE49-F238E27FC236}">
                <a16:creationId xmlns:a16="http://schemas.microsoft.com/office/drawing/2014/main" id="{5BFFB8F9-9A7A-731B-C1B4-4F62FB95082E}"/>
              </a:ext>
            </a:extLst>
          </p:cNvPr>
          <p:cNvSpPr txBox="1">
            <a:spLocks/>
          </p:cNvSpPr>
          <p:nvPr/>
        </p:nvSpPr>
        <p:spPr>
          <a:xfrm>
            <a:off x="772735" y="293195"/>
            <a:ext cx="8074625" cy="65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r>
              <a:rPr lang="pt-BR" sz="3200" dirty="0">
                <a:solidFill>
                  <a:srgbClr val="92D050"/>
                </a:solidFill>
              </a:rPr>
              <a:t>Descarbonização dos Transportes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6" name="Google Shape;425;p33">
            <a:extLst>
              <a:ext uri="{FF2B5EF4-FFF2-40B4-BE49-F238E27FC236}">
                <a16:creationId xmlns:a16="http://schemas.microsoft.com/office/drawing/2014/main" id="{02FE54FC-F509-F3AB-75E3-91FCFCCC0BB0}"/>
              </a:ext>
            </a:extLst>
          </p:cNvPr>
          <p:cNvSpPr txBox="1">
            <a:spLocks/>
          </p:cNvSpPr>
          <p:nvPr/>
        </p:nvSpPr>
        <p:spPr>
          <a:xfrm>
            <a:off x="727762" y="949264"/>
            <a:ext cx="5840380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b="1" dirty="0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  <a:t>Destaques:</a:t>
            </a:r>
          </a:p>
          <a:p>
            <a:endParaRPr lang="pt-BR" sz="1200" b="1" dirty="0">
              <a:solidFill>
                <a:schemeClr val="tx1"/>
              </a:solidFill>
              <a:latin typeface="Mina" panose="020B0604020202020204" charset="0"/>
              <a:cs typeface="Mina" panose="020B0604020202020204" charset="0"/>
            </a:endParaRPr>
          </a:p>
        </p:txBody>
      </p:sp>
      <p:sp>
        <p:nvSpPr>
          <p:cNvPr id="3" name="Google Shape;571;p45">
            <a:extLst>
              <a:ext uri="{FF2B5EF4-FFF2-40B4-BE49-F238E27FC236}">
                <a16:creationId xmlns:a16="http://schemas.microsoft.com/office/drawing/2014/main" id="{AA417B1A-5E41-D330-05E5-319DF5593C53}"/>
              </a:ext>
            </a:extLst>
          </p:cNvPr>
          <p:cNvSpPr txBox="1">
            <a:spLocks/>
          </p:cNvSpPr>
          <p:nvPr/>
        </p:nvSpPr>
        <p:spPr>
          <a:xfrm>
            <a:off x="1539987" y="2677630"/>
            <a:ext cx="7040522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pt-BR" sz="1800" b="0" i="0" u="none" strike="noStrike" baseline="0" dirty="0">
              <a:latin typeface="Cambria" panose="02040503050406030204" pitchFamily="18" charset="0"/>
            </a:endParaRPr>
          </a:p>
          <a:p>
            <a:r>
              <a:rPr lang="pt-BR" sz="1800" i="0" u="none" strike="noStrike" baseline="0" dirty="0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  <a:t>Movimento é pelo Net Zero: pela descarbonização no sistema de transporte;</a:t>
            </a:r>
          </a:p>
          <a:p>
            <a:br>
              <a:rPr lang="pt-BR" sz="1800" dirty="0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</a:br>
            <a:endParaRPr lang="pt-BR" sz="1800" dirty="0">
              <a:solidFill>
                <a:schemeClr val="tx1"/>
              </a:solidFill>
              <a:latin typeface="Mina" panose="020B0604020202020204" charset="0"/>
              <a:cs typeface="Mina" panose="020B0604020202020204" charset="0"/>
            </a:endParaRPr>
          </a:p>
        </p:txBody>
      </p:sp>
      <p:sp>
        <p:nvSpPr>
          <p:cNvPr id="5" name="Google Shape;576;p45">
            <a:extLst>
              <a:ext uri="{FF2B5EF4-FFF2-40B4-BE49-F238E27FC236}">
                <a16:creationId xmlns:a16="http://schemas.microsoft.com/office/drawing/2014/main" id="{E87A6D3E-568A-C733-7EFA-357AF0953BE1}"/>
              </a:ext>
            </a:extLst>
          </p:cNvPr>
          <p:cNvSpPr/>
          <p:nvPr/>
        </p:nvSpPr>
        <p:spPr>
          <a:xfrm>
            <a:off x="1223025" y="3487242"/>
            <a:ext cx="214800" cy="214800"/>
          </a:xfrm>
          <a:prstGeom prst="ellipse">
            <a:avLst/>
          </a:prstGeom>
          <a:solidFill>
            <a:srgbClr val="F2F7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9525" algn="bl" rotWithShape="0">
              <a:schemeClr val="accent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ybody Medium"/>
              <a:ea typeface="Anybody Medium"/>
              <a:cs typeface="Anybody Medium"/>
              <a:sym typeface="Anybody Medium"/>
            </a:endParaRP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F128202C-07F6-0367-CACE-F53741F2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495" y="4587764"/>
            <a:ext cx="333731" cy="3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37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4D0800-A107-A798-160C-3F1F5BF98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319"/>
            <a:ext cx="9144000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7" name="Google Shape;367;p28"/>
          <p:cNvGrpSpPr/>
          <p:nvPr/>
        </p:nvGrpSpPr>
        <p:grpSpPr>
          <a:xfrm>
            <a:off x="6888950" y="119925"/>
            <a:ext cx="1569975" cy="2174951"/>
            <a:chOff x="6912900" y="152725"/>
            <a:chExt cx="1569975" cy="2174951"/>
          </a:xfrm>
        </p:grpSpPr>
        <p:pic>
          <p:nvPicPr>
            <p:cNvPr id="368" name="Google Shape;36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51319">
              <a:off x="7014323" y="242824"/>
              <a:ext cx="1238531" cy="1369802"/>
            </a:xfrm>
            <a:prstGeom prst="rect">
              <a:avLst/>
            </a:prstGeom>
            <a:noFill/>
            <a:ln>
              <a:noFill/>
            </a:ln>
            <a:effectLst>
              <a:outerShdw blurRad="171450" dist="9525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69" name="Google Shape;369;p28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>
              <a:off x="7549750" y="1402951"/>
              <a:ext cx="933125" cy="924725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BBD28B48-71FE-F217-5EE3-6B28D74C3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142" y="65174"/>
            <a:ext cx="437309" cy="616341"/>
          </a:xfrm>
          <a:prstGeom prst="rect">
            <a:avLst/>
          </a:prstGeom>
        </p:spPr>
      </p:pic>
      <p:pic>
        <p:nvPicPr>
          <p:cNvPr id="6" name="Imagem 5" descr="Desenho com traços pretos&#10;&#10;Descrição gerada automaticamente com confiança média">
            <a:extLst>
              <a:ext uri="{FF2B5EF4-FFF2-40B4-BE49-F238E27FC236}">
                <a16:creationId xmlns:a16="http://schemas.microsoft.com/office/drawing/2014/main" id="{8C081F9C-2C16-0717-01D5-0FFB1EC8A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063" y="63199"/>
            <a:ext cx="2073600" cy="674227"/>
          </a:xfrm>
          <a:prstGeom prst="rect">
            <a:avLst/>
          </a:prstGeom>
        </p:spPr>
      </p:pic>
      <p:grpSp>
        <p:nvGrpSpPr>
          <p:cNvPr id="370" name="Google Shape;370;p28"/>
          <p:cNvGrpSpPr/>
          <p:nvPr/>
        </p:nvGrpSpPr>
        <p:grpSpPr>
          <a:xfrm>
            <a:off x="7058102" y="2547508"/>
            <a:ext cx="1231675" cy="2180266"/>
            <a:chOff x="7058102" y="2547508"/>
            <a:chExt cx="1231675" cy="2180266"/>
          </a:xfrm>
        </p:grpSpPr>
        <p:pic>
          <p:nvPicPr>
            <p:cNvPr id="371" name="Google Shape;371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122173" y="2547508"/>
              <a:ext cx="847461" cy="739846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  <p:pic>
          <p:nvPicPr>
            <p:cNvPr id="372" name="Google Shape;372;p28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>
              <a:off x="7058102" y="3507175"/>
              <a:ext cx="1231675" cy="1220600"/>
            </a:xfrm>
            <a:prstGeom prst="rect">
              <a:avLst/>
            </a:prstGeom>
            <a:noFill/>
            <a:ln>
              <a:noFill/>
            </a:ln>
            <a:effectLst>
              <a:outerShdw blurRad="171450" algn="bl" rotWithShape="0">
                <a:schemeClr val="dk1">
                  <a:alpha val="48000"/>
                </a:schemeClr>
              </a:outerShdw>
            </a:effectLst>
          </p:spPr>
        </p:pic>
      </p:grpSp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1B409955-7030-58C9-D54D-7F3A78FA61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957" y="0"/>
            <a:ext cx="951304" cy="870342"/>
          </a:xfrm>
          <a:prstGeom prst="rect">
            <a:avLst/>
          </a:prstGeom>
        </p:spPr>
      </p:pic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F58D3D12-D26C-2B1D-DE2B-9609B360AB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8414" y="1526775"/>
            <a:ext cx="602439" cy="602439"/>
          </a:xfrm>
          <a:prstGeom prst="rect">
            <a:avLst/>
          </a:prstGeom>
        </p:spPr>
      </p:pic>
      <p:pic>
        <p:nvPicPr>
          <p:cNvPr id="14" name="Imagem 13" descr="Ícone&#10;&#10;Descrição gerada automaticamente com confiança média">
            <a:extLst>
              <a:ext uri="{FF2B5EF4-FFF2-40B4-BE49-F238E27FC236}">
                <a16:creationId xmlns:a16="http://schemas.microsoft.com/office/drawing/2014/main" id="{BBDE54F4-7436-1372-35B1-4F85F81FA1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0051" y="3714222"/>
            <a:ext cx="656725" cy="656725"/>
          </a:xfrm>
          <a:prstGeom prst="rect">
            <a:avLst/>
          </a:prstGeom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1040A2CF-C6A2-BB01-E16E-759F40CA31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3185" y="22038"/>
            <a:ext cx="591530" cy="591530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F90F6204-8A5D-8D3A-173A-278665F30F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20749" y="1019063"/>
            <a:ext cx="416147" cy="416147"/>
          </a:xfrm>
          <a:prstGeom prst="rect">
            <a:avLst/>
          </a:prstGeom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E71CD55D-410C-C469-447F-3006A9699A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6616" y="355081"/>
            <a:ext cx="416147" cy="416147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434EAA82-B6B5-94E2-F9E5-C4353B5374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1416" y="2302076"/>
            <a:ext cx="416147" cy="416147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3D545BAB-48E1-C1F5-9E1D-D1BEFA80CB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8231" y="3088881"/>
            <a:ext cx="416147" cy="416147"/>
          </a:xfrm>
          <a:prstGeom prst="rect">
            <a:avLst/>
          </a:prstGeom>
        </p:spPr>
      </p:pic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id="{2A53422F-6257-9C22-B250-A9DA14ADFE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9636" y="2703713"/>
            <a:ext cx="463171" cy="463171"/>
          </a:xfrm>
          <a:prstGeom prst="rect">
            <a:avLst/>
          </a:prstGeom>
        </p:spPr>
      </p:pic>
      <p:pic>
        <p:nvPicPr>
          <p:cNvPr id="3" name="Picture 2" descr="Uma imagem com captura de ecrã, padrão, preto e branco, coser&#10;&#10;Descrição gerada automaticamente">
            <a:extLst>
              <a:ext uri="{FF2B5EF4-FFF2-40B4-BE49-F238E27FC236}">
                <a16:creationId xmlns:a16="http://schemas.microsoft.com/office/drawing/2014/main" id="{5CBF19D2-ED7B-70E9-81BF-2136F983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21" y="1074218"/>
            <a:ext cx="2689522" cy="2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25;p33">
            <a:extLst>
              <a:ext uri="{FF2B5EF4-FFF2-40B4-BE49-F238E27FC236}">
                <a16:creationId xmlns:a16="http://schemas.microsoft.com/office/drawing/2014/main" id="{BB89B7F3-650A-0A8F-86E8-039ADA3B45B8}"/>
              </a:ext>
            </a:extLst>
          </p:cNvPr>
          <p:cNvSpPr txBox="1">
            <a:spLocks/>
          </p:cNvSpPr>
          <p:nvPr/>
        </p:nvSpPr>
        <p:spPr>
          <a:xfrm>
            <a:off x="429672" y="3772342"/>
            <a:ext cx="3198762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1800" dirty="0">
              <a:solidFill>
                <a:schemeClr val="tx1"/>
              </a:solidFill>
              <a:latin typeface="Mina" panose="020B0604020202020204" charset="0"/>
              <a:cs typeface="Mina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  <a:t>@ceamazon.ufpa</a:t>
            </a:r>
          </a:p>
          <a:p>
            <a:r>
              <a:rPr lang="pt-BR" sz="1800" dirty="0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  <a:t>ceamazon@ufpa.br</a:t>
            </a:r>
          </a:p>
        </p:txBody>
      </p:sp>
      <p:pic>
        <p:nvPicPr>
          <p:cNvPr id="1043" name="Picture 19" descr="Gmail Logo Icon in White (2024) - Free Download PNG, SVG, AI">
            <a:extLst>
              <a:ext uri="{FF2B5EF4-FFF2-40B4-BE49-F238E27FC236}">
                <a16:creationId xmlns:a16="http://schemas.microsoft.com/office/drawing/2014/main" id="{C515E8FA-9CA4-A42E-416E-FFF04F63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6" y="3975846"/>
            <a:ext cx="188655" cy="1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F7857AFB-C6F4-94BC-45E5-0EB2F807B9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1017" y="3642173"/>
            <a:ext cx="188655" cy="188655"/>
          </a:xfrm>
          <a:prstGeom prst="rect">
            <a:avLst/>
          </a:prstGeom>
        </p:spPr>
      </p:pic>
      <p:sp>
        <p:nvSpPr>
          <p:cNvPr id="22" name="Google Shape;425;p33">
            <a:extLst>
              <a:ext uri="{FF2B5EF4-FFF2-40B4-BE49-F238E27FC236}">
                <a16:creationId xmlns:a16="http://schemas.microsoft.com/office/drawing/2014/main" id="{5FCED4A0-F281-2F97-95AB-210AEB9CA9BD}"/>
              </a:ext>
            </a:extLst>
          </p:cNvPr>
          <p:cNvSpPr txBox="1">
            <a:spLocks/>
          </p:cNvSpPr>
          <p:nvPr/>
        </p:nvSpPr>
        <p:spPr>
          <a:xfrm>
            <a:off x="2658390" y="618057"/>
            <a:ext cx="3198762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800" dirty="0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  <a:t>Contatos</a:t>
            </a:r>
          </a:p>
        </p:txBody>
      </p:sp>
    </p:spTree>
    <p:extLst>
      <p:ext uri="{BB962C8B-B14F-4D97-AF65-F5344CB8AC3E}">
        <p14:creationId xmlns:p14="http://schemas.microsoft.com/office/powerpoint/2010/main" val="17841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8E0A89-3954-B95C-6627-BD1E67DD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92D050"/>
                </a:solidFill>
              </a:rPr>
              <a:t>Transi</a:t>
            </a:r>
            <a:r>
              <a:rPr lang="pt-BR" sz="3200" dirty="0" err="1">
                <a:solidFill>
                  <a:srgbClr val="92D050"/>
                </a:solidFill>
              </a:rPr>
              <a:t>ção</a:t>
            </a:r>
            <a:r>
              <a:rPr lang="pt-BR" sz="3200" dirty="0">
                <a:solidFill>
                  <a:srgbClr val="92D050"/>
                </a:solidFill>
              </a:rPr>
              <a:t> Energética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4" name="CuadroTexto 53">
            <a:extLst>
              <a:ext uri="{FF2B5EF4-FFF2-40B4-BE49-F238E27FC236}">
                <a16:creationId xmlns:a16="http://schemas.microsoft.com/office/drawing/2014/main" id="{D45BC9CD-56EF-69EE-F30E-4F4E5E2A15B2}"/>
              </a:ext>
            </a:extLst>
          </p:cNvPr>
          <p:cNvSpPr txBox="1"/>
          <p:nvPr/>
        </p:nvSpPr>
        <p:spPr>
          <a:xfrm>
            <a:off x="3072385" y="1177132"/>
            <a:ext cx="557174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O conceito de </a:t>
            </a:r>
            <a:r>
              <a:rPr lang="pt-BR" sz="1600" dirty="0">
                <a:solidFill>
                  <a:srgbClr val="92D050"/>
                </a:solidFill>
                <a:latin typeface="Anybody" panose="020B0604020202020204" charset="0"/>
              </a:rPr>
              <a:t>transição energética</a:t>
            </a:r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 é associado a mudanças significativas na estrutura da matriz energética primária mundial visando a redução das emissões de CO2.</a:t>
            </a:r>
            <a:endParaRPr lang="es-HN" sz="1600" dirty="0">
              <a:solidFill>
                <a:schemeClr val="tx1"/>
              </a:solidFill>
              <a:latin typeface="Anybody" panose="020B060402020202020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7929D01-8D67-7A79-29F7-263922AD1343}"/>
              </a:ext>
            </a:extLst>
          </p:cNvPr>
          <p:cNvSpPr txBox="1"/>
          <p:nvPr/>
        </p:nvSpPr>
        <p:spPr>
          <a:xfrm>
            <a:off x="4052888" y="4698475"/>
            <a:ext cx="341246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25" dirty="0">
                <a:solidFill>
                  <a:schemeClr val="tx1"/>
                </a:solidFill>
              </a:rPr>
              <a:t>Base da transição energética</a:t>
            </a:r>
          </a:p>
          <a:p>
            <a:pPr algn="ctr"/>
            <a:r>
              <a:rPr lang="pt-BR" sz="825" dirty="0">
                <a:solidFill>
                  <a:schemeClr val="tx1"/>
                </a:solidFill>
              </a:rPr>
              <a:t>Fonte: Relatório Final do PNE 2050.pdf (epe.gov.br)</a:t>
            </a:r>
            <a:endParaRPr lang="en-US" sz="82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750A29F-4326-E9AC-7212-3798131B66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102845"/>
              </p:ext>
            </p:extLst>
          </p:nvPr>
        </p:nvGraphicFramePr>
        <p:xfrm>
          <a:off x="186085" y="1177132"/>
          <a:ext cx="3412460" cy="307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1B1F96FE-DF9E-5143-662F-41A98ADEB41C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4000289" y="2103675"/>
            <a:ext cx="3721079" cy="2594800"/>
          </a:xfrm>
          <a:prstGeom prst="rect">
            <a:avLst/>
          </a:prstGeom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57112328-F9FD-2EBB-534B-BC3DF42BDB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3" y="651788"/>
            <a:ext cx="591530" cy="591530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DD7DDDD1-C169-87FD-E60E-46B6D194B8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085" y="2046276"/>
            <a:ext cx="416147" cy="416147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C5A7866F-3EF1-A0D0-6BF1-D3E84CD051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16006" y="3058445"/>
            <a:ext cx="602439" cy="6024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">
            <a:extLst>
              <a:ext uri="{FF2B5EF4-FFF2-40B4-BE49-F238E27FC236}">
                <a16:creationId xmlns:a16="http://schemas.microsoft.com/office/drawing/2014/main" id="{33DDFBBC-1FE5-477B-BEB7-0ADEEAF88AF5}"/>
              </a:ext>
            </a:extLst>
          </p:cNvPr>
          <p:cNvSpPr txBox="1"/>
          <p:nvPr/>
        </p:nvSpPr>
        <p:spPr>
          <a:xfrm>
            <a:off x="6028070" y="3625782"/>
            <a:ext cx="2422796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25" dirty="0">
                <a:hlinkClick r:id="rId4"/>
              </a:rPr>
              <a:t>Relatório Final do PNE 2050.pdf (epe.gov.br)</a:t>
            </a:r>
            <a:endParaRPr lang="en-US" sz="825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FBC822D-E855-4EA2-924C-29DF2061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32" y="367290"/>
            <a:ext cx="7886700" cy="709521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92D050"/>
                </a:solidFill>
              </a:rPr>
              <a:t>Transi</a:t>
            </a:r>
            <a:r>
              <a:rPr lang="pt-BR" sz="3200" dirty="0" err="1">
                <a:solidFill>
                  <a:srgbClr val="92D050"/>
                </a:solidFill>
              </a:rPr>
              <a:t>ção</a:t>
            </a:r>
            <a:r>
              <a:rPr lang="pt-BR" sz="3200" dirty="0">
                <a:solidFill>
                  <a:srgbClr val="92D050"/>
                </a:solidFill>
              </a:rPr>
              <a:t> Energética</a:t>
            </a:r>
            <a:endParaRPr lang="es-HN" sz="3200" dirty="0">
              <a:solidFill>
                <a:srgbClr val="92D050"/>
              </a:solidFill>
            </a:endParaRPr>
          </a:p>
        </p:txBody>
      </p:sp>
      <p:pic>
        <p:nvPicPr>
          <p:cNvPr id="9" name="Picture 2" descr="Emissões totais de CO2 por ano — Foto: Global Carbon Project">
            <a:extLst>
              <a:ext uri="{FF2B5EF4-FFF2-40B4-BE49-F238E27FC236}">
                <a16:creationId xmlns:a16="http://schemas.microsoft.com/office/drawing/2014/main" id="{4451CF69-C258-8121-6664-5466A561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54" y="844467"/>
            <a:ext cx="3633222" cy="393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1">
            <a:extLst>
              <a:ext uri="{FF2B5EF4-FFF2-40B4-BE49-F238E27FC236}">
                <a16:creationId xmlns:a16="http://schemas.microsoft.com/office/drawing/2014/main" id="{A885DEDF-FF50-71D0-9D7D-FA83E7C49921}"/>
              </a:ext>
            </a:extLst>
          </p:cNvPr>
          <p:cNvSpPr txBox="1"/>
          <p:nvPr/>
        </p:nvSpPr>
        <p:spPr>
          <a:xfrm>
            <a:off x="693134" y="2908019"/>
            <a:ext cx="401120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Mudanças nas relações </a:t>
            </a:r>
            <a:r>
              <a:rPr lang="pt-BR" sz="1600" dirty="0">
                <a:solidFill>
                  <a:srgbClr val="92D050"/>
                </a:solidFill>
                <a:latin typeface="Anybody" panose="020B0604020202020204" charset="0"/>
              </a:rPr>
              <a:t>socioeconômicas</a:t>
            </a:r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 e </a:t>
            </a:r>
            <a:r>
              <a:rPr lang="pt-BR" sz="1600" dirty="0">
                <a:solidFill>
                  <a:srgbClr val="92D050"/>
                </a:solidFill>
                <a:latin typeface="Anybody" panose="020B0604020202020204" charset="0"/>
              </a:rPr>
              <a:t>ambientais</a:t>
            </a:r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 via alterações nos fluxos de comércio e nos padrões de consumo das sociedades.</a:t>
            </a:r>
            <a:endParaRPr lang="es-HN" sz="1600" dirty="0">
              <a:solidFill>
                <a:schemeClr val="tx1"/>
              </a:solidFill>
              <a:latin typeface="Anybody" panose="020B0604020202020204" charset="0"/>
            </a:endParaRPr>
          </a:p>
        </p:txBody>
      </p:sp>
      <p:sp>
        <p:nvSpPr>
          <p:cNvPr id="18" name="CuadroTexto 9">
            <a:extLst>
              <a:ext uri="{FF2B5EF4-FFF2-40B4-BE49-F238E27FC236}">
                <a16:creationId xmlns:a16="http://schemas.microsoft.com/office/drawing/2014/main" id="{74F20846-A9A5-0433-F738-22F4B16FDED2}"/>
              </a:ext>
            </a:extLst>
          </p:cNvPr>
          <p:cNvSpPr txBox="1"/>
          <p:nvPr/>
        </p:nvSpPr>
        <p:spPr>
          <a:xfrm>
            <a:off x="693134" y="1258312"/>
            <a:ext cx="401120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Transição energética - Um processo de transformações em direção a uma economia de </a:t>
            </a:r>
            <a:r>
              <a:rPr lang="pt-BR" sz="1600" dirty="0">
                <a:solidFill>
                  <a:srgbClr val="92D050"/>
                </a:solidFill>
                <a:latin typeface="Anybody" panose="020B0604020202020204" charset="0"/>
              </a:rPr>
              <a:t>baixo carbono </a:t>
            </a:r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e menor </a:t>
            </a:r>
            <a:r>
              <a:rPr lang="pt-BR" sz="1600" dirty="0">
                <a:solidFill>
                  <a:srgbClr val="92D050"/>
                </a:solidFill>
                <a:latin typeface="Anybody" panose="020B0604020202020204" charset="0"/>
              </a:rPr>
              <a:t>pegada ambiental</a:t>
            </a:r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.</a:t>
            </a:r>
            <a:endParaRPr lang="es-HN" sz="1600" dirty="0">
              <a:solidFill>
                <a:schemeClr val="tx1"/>
              </a:solidFill>
              <a:latin typeface="Anybody" panose="020B0604020202020204" charset="0"/>
            </a:endParaRPr>
          </a:p>
        </p:txBody>
      </p:sp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AA657EB9-D599-1A1B-6CB2-4653FA744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585" y="1644396"/>
            <a:ext cx="372131" cy="372131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3149997B-78B0-6724-B65D-F0DCA62FA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599" y="3334457"/>
            <a:ext cx="328117" cy="3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35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FBC822D-E855-4EA2-924C-29DF2061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32" y="367290"/>
            <a:ext cx="7886700" cy="709521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92D050"/>
                </a:solidFill>
              </a:rPr>
              <a:t>Transi</a:t>
            </a:r>
            <a:r>
              <a:rPr lang="pt-BR" sz="3200" dirty="0" err="1">
                <a:solidFill>
                  <a:srgbClr val="92D050"/>
                </a:solidFill>
              </a:rPr>
              <a:t>ção</a:t>
            </a:r>
            <a:r>
              <a:rPr lang="pt-BR" sz="3200" dirty="0">
                <a:solidFill>
                  <a:srgbClr val="92D050"/>
                </a:solidFill>
              </a:rPr>
              <a:t> Energética</a:t>
            </a:r>
            <a:endParaRPr lang="es-HN" sz="3200" dirty="0">
              <a:solidFill>
                <a:srgbClr val="92D050"/>
              </a:solidFill>
            </a:endParaRPr>
          </a:p>
        </p:txBody>
      </p:sp>
      <p:sp>
        <p:nvSpPr>
          <p:cNvPr id="14" name="CuadroTexto 11">
            <a:extLst>
              <a:ext uri="{FF2B5EF4-FFF2-40B4-BE49-F238E27FC236}">
                <a16:creationId xmlns:a16="http://schemas.microsoft.com/office/drawing/2014/main" id="{A885DEDF-FF50-71D0-9D7D-FA83E7C49921}"/>
              </a:ext>
            </a:extLst>
          </p:cNvPr>
          <p:cNvSpPr txBox="1"/>
          <p:nvPr/>
        </p:nvSpPr>
        <p:spPr>
          <a:xfrm>
            <a:off x="693134" y="2908019"/>
            <a:ext cx="401120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Mudanças nas relações </a:t>
            </a:r>
            <a:r>
              <a:rPr lang="pt-BR" sz="1600" dirty="0">
                <a:solidFill>
                  <a:srgbClr val="92D050"/>
                </a:solidFill>
                <a:latin typeface="Anybody" panose="020B0604020202020204" charset="0"/>
              </a:rPr>
              <a:t>socioeconômicas</a:t>
            </a:r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 e </a:t>
            </a:r>
            <a:r>
              <a:rPr lang="pt-BR" sz="1600" dirty="0">
                <a:solidFill>
                  <a:srgbClr val="92D050"/>
                </a:solidFill>
                <a:latin typeface="Anybody" panose="020B0604020202020204" charset="0"/>
              </a:rPr>
              <a:t>ambientais</a:t>
            </a:r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 via alterações nos fluxos de comércio e nos padrões de consumo das sociedades.</a:t>
            </a:r>
            <a:endParaRPr lang="es-HN" sz="1600" dirty="0">
              <a:solidFill>
                <a:schemeClr val="tx1"/>
              </a:solidFill>
              <a:latin typeface="Anybody" panose="020B0604020202020204" charset="0"/>
            </a:endParaRPr>
          </a:p>
        </p:txBody>
      </p:sp>
      <p:sp>
        <p:nvSpPr>
          <p:cNvPr id="18" name="CuadroTexto 9">
            <a:extLst>
              <a:ext uri="{FF2B5EF4-FFF2-40B4-BE49-F238E27FC236}">
                <a16:creationId xmlns:a16="http://schemas.microsoft.com/office/drawing/2014/main" id="{74F20846-A9A5-0433-F738-22F4B16FDED2}"/>
              </a:ext>
            </a:extLst>
          </p:cNvPr>
          <p:cNvSpPr txBox="1"/>
          <p:nvPr/>
        </p:nvSpPr>
        <p:spPr>
          <a:xfrm>
            <a:off x="693134" y="1258312"/>
            <a:ext cx="401120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Transição energética - Um processo de transformações em direção a uma economia de </a:t>
            </a:r>
            <a:r>
              <a:rPr lang="pt-BR" sz="1600" dirty="0">
                <a:solidFill>
                  <a:srgbClr val="92D050"/>
                </a:solidFill>
                <a:latin typeface="Anybody" panose="020B0604020202020204" charset="0"/>
              </a:rPr>
              <a:t>baixo carbono </a:t>
            </a:r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e menor </a:t>
            </a:r>
            <a:r>
              <a:rPr lang="pt-BR" sz="1600" dirty="0">
                <a:solidFill>
                  <a:srgbClr val="92D050"/>
                </a:solidFill>
                <a:latin typeface="Anybody" panose="020B0604020202020204" charset="0"/>
              </a:rPr>
              <a:t>pegada ambiental</a:t>
            </a:r>
            <a:r>
              <a:rPr lang="pt-BR" sz="1600" dirty="0">
                <a:solidFill>
                  <a:schemeClr val="tx1"/>
                </a:solidFill>
                <a:latin typeface="Anybody" panose="020B0604020202020204" charset="0"/>
              </a:rPr>
              <a:t>.</a:t>
            </a:r>
            <a:endParaRPr lang="es-HN" sz="1600" dirty="0">
              <a:solidFill>
                <a:schemeClr val="tx1"/>
              </a:solidFill>
              <a:latin typeface="Anybody" panose="020B0604020202020204" charset="0"/>
            </a:endParaRPr>
          </a:p>
        </p:txBody>
      </p:sp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AA657EB9-D599-1A1B-6CB2-4653FA744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85" y="1644396"/>
            <a:ext cx="372131" cy="372131"/>
          </a:xfrm>
          <a:prstGeom prst="rect">
            <a:avLst/>
          </a:prstGeom>
        </p:spPr>
      </p:pic>
      <p:pic>
        <p:nvPicPr>
          <p:cNvPr id="20" name="Imagem 19" descr="Ícone&#10;&#10;Descrição gerada automaticamente">
            <a:extLst>
              <a:ext uri="{FF2B5EF4-FFF2-40B4-BE49-F238E27FC236}">
                <a16:creationId xmlns:a16="http://schemas.microsoft.com/office/drawing/2014/main" id="{3149997B-78B0-6724-B65D-F0DCA62FA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99" y="3334457"/>
            <a:ext cx="328117" cy="32811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C48F5B6-F8F5-6852-9509-CC48D23D2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74" y="1076811"/>
            <a:ext cx="4112731" cy="324612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91B499A-04F0-A9C1-9804-5CCB89309EB4}"/>
              </a:ext>
            </a:extLst>
          </p:cNvPr>
          <p:cNvSpPr txBox="1"/>
          <p:nvPr/>
        </p:nvSpPr>
        <p:spPr>
          <a:xfrm>
            <a:off x="4852974" y="4322931"/>
            <a:ext cx="41127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800" b="0" i="0" dirty="0">
                <a:solidFill>
                  <a:schemeClr val="tx1"/>
                </a:solidFill>
                <a:effectLst/>
                <a:latin typeface="Graphik"/>
              </a:rPr>
              <a:t>Fonte:: IEA (2023), Emissões de gases de efeito estufa provenientes da energia</a:t>
            </a:r>
            <a:br>
              <a:rPr lang="pt-BR" sz="800" b="0" i="0" dirty="0">
                <a:solidFill>
                  <a:schemeClr val="tx1"/>
                </a:solidFill>
                <a:effectLst/>
                <a:latin typeface="Graphik"/>
              </a:rPr>
            </a:br>
            <a:r>
              <a:rPr lang="pt-BR" sz="800" b="0" i="0" dirty="0">
                <a:solidFill>
                  <a:schemeClr val="tx1"/>
                </a:solidFill>
                <a:effectLst/>
                <a:latin typeface="Graphik"/>
              </a:rPr>
              <a:t>https://www.iea.org/reports/co2-emissions-in-2023/executive-summary</a:t>
            </a:r>
          </a:p>
        </p:txBody>
      </p:sp>
      <p:sp>
        <p:nvSpPr>
          <p:cNvPr id="5" name="CuadroTexto 11">
            <a:extLst>
              <a:ext uri="{FF2B5EF4-FFF2-40B4-BE49-F238E27FC236}">
                <a16:creationId xmlns:a16="http://schemas.microsoft.com/office/drawing/2014/main" id="{06E450E2-D5F8-5872-86F6-6C13ED8D8EAC}"/>
              </a:ext>
            </a:extLst>
          </p:cNvPr>
          <p:cNvSpPr txBox="1"/>
          <p:nvPr/>
        </p:nvSpPr>
        <p:spPr>
          <a:xfrm>
            <a:off x="4903737" y="823436"/>
            <a:ext cx="401120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nybody" panose="020B0604020202020204" charset="0"/>
              </a:rPr>
              <a:t>37,4Gt de CO2 emitido em 2023 no mundo.</a:t>
            </a:r>
            <a:endParaRPr lang="es-HN" sz="1200" dirty="0">
              <a:solidFill>
                <a:schemeClr val="tx1"/>
              </a:solidFill>
              <a:latin typeface="Anybod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628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3FBC822D-E855-4EA2-924C-29DF2061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32" y="367290"/>
            <a:ext cx="7886700" cy="709521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92D050"/>
                </a:solidFill>
              </a:rPr>
              <a:t>Transi</a:t>
            </a:r>
            <a:r>
              <a:rPr lang="pt-BR" sz="3200" dirty="0" err="1">
                <a:solidFill>
                  <a:srgbClr val="92D050"/>
                </a:solidFill>
              </a:rPr>
              <a:t>ção</a:t>
            </a:r>
            <a:r>
              <a:rPr lang="pt-BR" sz="3200" dirty="0">
                <a:solidFill>
                  <a:srgbClr val="92D050"/>
                </a:solidFill>
              </a:rPr>
              <a:t> Energética</a:t>
            </a:r>
            <a:endParaRPr lang="es-HN" sz="3200" dirty="0">
              <a:solidFill>
                <a:srgbClr val="92D050"/>
              </a:solidFill>
            </a:endParaRPr>
          </a:p>
        </p:txBody>
      </p:sp>
      <p:sp>
        <p:nvSpPr>
          <p:cNvPr id="3" name="CuadroTexto 53">
            <a:extLst>
              <a:ext uri="{FF2B5EF4-FFF2-40B4-BE49-F238E27FC236}">
                <a16:creationId xmlns:a16="http://schemas.microsoft.com/office/drawing/2014/main" id="{4ACED0BB-1FCA-46AB-17F1-6F2990EAE358}"/>
              </a:ext>
            </a:extLst>
          </p:cNvPr>
          <p:cNvSpPr txBox="1"/>
          <p:nvPr/>
        </p:nvSpPr>
        <p:spPr>
          <a:xfrm>
            <a:off x="777240" y="982751"/>
            <a:ext cx="794087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/>
            <a:r>
              <a:rPr lang="pt-BR" sz="1800" dirty="0">
                <a:solidFill>
                  <a:schemeClr val="tx1"/>
                </a:solidFill>
                <a:latin typeface="Graphik"/>
              </a:rPr>
              <a:t>As e</a:t>
            </a:r>
            <a:r>
              <a:rPr lang="pt-BR" sz="1800" i="0" dirty="0">
                <a:solidFill>
                  <a:schemeClr val="tx1"/>
                </a:solidFill>
                <a:effectLst/>
                <a:latin typeface="Graphik"/>
              </a:rPr>
              <a:t>missões globais de CO2 dos setor de transporte eram equivalente a 8GtCO2 em 2022  (IEA, 2023).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7607E32-BDF5-F4CB-CF31-73869C85C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808" y="1692272"/>
            <a:ext cx="5477735" cy="282151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8DAD441-C347-DACD-5B70-F4F57B099E92}"/>
              </a:ext>
            </a:extLst>
          </p:cNvPr>
          <p:cNvSpPr txBox="1"/>
          <p:nvPr/>
        </p:nvSpPr>
        <p:spPr>
          <a:xfrm>
            <a:off x="1794925" y="4513786"/>
            <a:ext cx="5905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800" b="0" i="0" dirty="0">
                <a:solidFill>
                  <a:schemeClr val="tx1"/>
                </a:solidFill>
                <a:effectLst/>
                <a:latin typeface="Graphik"/>
              </a:rPr>
              <a:t>Fonte:: IEA (2023), Emissões de gases de efeito estufa provenientes da energia</a:t>
            </a:r>
          </a:p>
          <a:p>
            <a:pPr algn="ctr" fontAlgn="base"/>
            <a:r>
              <a:rPr lang="pt-BR" sz="800" b="0" i="0" dirty="0">
                <a:solidFill>
                  <a:schemeClr val="tx1"/>
                </a:solidFill>
                <a:effectLst/>
                <a:latin typeface="Graphik"/>
              </a:rPr>
              <a:t>( </a:t>
            </a:r>
            <a:r>
              <a:rPr lang="pt-BR" sz="800" b="0" i="0" dirty="0">
                <a:solidFill>
                  <a:schemeClr val="tx1"/>
                </a:solidFill>
                <a:effectLst/>
                <a:latin typeface="Graphi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https://www.iea.org/data-and-statistics/data-product/greenhouse-gas-emissions-from-energy</a:t>
            </a:r>
            <a:r>
              <a:rPr lang="pt-BR" sz="800" b="0" i="0" dirty="0">
                <a:solidFill>
                  <a:schemeClr val="tx1"/>
                </a:solidFill>
                <a:effectLst/>
                <a:latin typeface="Graphik"/>
              </a:rPr>
              <a:t> ).</a:t>
            </a:r>
          </a:p>
        </p:txBody>
      </p:sp>
    </p:spTree>
    <p:extLst>
      <p:ext uri="{BB962C8B-B14F-4D97-AF65-F5344CB8AC3E}">
        <p14:creationId xmlns:p14="http://schemas.microsoft.com/office/powerpoint/2010/main" val="124057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4;p31">
            <a:extLst>
              <a:ext uri="{FF2B5EF4-FFF2-40B4-BE49-F238E27FC236}">
                <a16:creationId xmlns:a16="http://schemas.microsoft.com/office/drawing/2014/main" id="{ED294F6F-F05E-B34B-BEB3-4FF9EAF5679B}"/>
              </a:ext>
            </a:extLst>
          </p:cNvPr>
          <p:cNvSpPr txBox="1">
            <a:spLocks/>
          </p:cNvSpPr>
          <p:nvPr/>
        </p:nvSpPr>
        <p:spPr>
          <a:xfrm>
            <a:off x="720000" y="676479"/>
            <a:ext cx="8074625" cy="65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r>
              <a:rPr lang="en-US" dirty="0" err="1">
                <a:solidFill>
                  <a:srgbClr val="92D050"/>
                </a:solidFill>
              </a:rPr>
              <a:t>Promovendo</a:t>
            </a:r>
            <a:r>
              <a:rPr lang="en-US" dirty="0">
                <a:solidFill>
                  <a:srgbClr val="92D050"/>
                </a:solidFill>
              </a:rPr>
              <a:t> a </a:t>
            </a:r>
            <a:r>
              <a:rPr lang="en-US" dirty="0" err="1">
                <a:solidFill>
                  <a:srgbClr val="92D050"/>
                </a:solidFill>
              </a:rPr>
              <a:t>descarbonização</a:t>
            </a:r>
            <a:r>
              <a:rPr lang="en-US" dirty="0">
                <a:solidFill>
                  <a:srgbClr val="92D050"/>
                </a:solidFill>
              </a:rPr>
              <a:t> dos </a:t>
            </a:r>
            <a:r>
              <a:rPr lang="en-US" dirty="0" err="1">
                <a:solidFill>
                  <a:srgbClr val="92D050"/>
                </a:solidFill>
              </a:rPr>
              <a:t>transportes</a:t>
            </a:r>
            <a:r>
              <a:rPr lang="en-US" dirty="0">
                <a:solidFill>
                  <a:srgbClr val="92D050"/>
                </a:solidFill>
              </a:rPr>
              <a:t>: </a:t>
            </a:r>
            <a:r>
              <a:rPr lang="en-US" dirty="0" err="1">
                <a:solidFill>
                  <a:srgbClr val="92D050"/>
                </a:solidFill>
              </a:rPr>
              <a:t>Hidrogênio</a:t>
            </a:r>
            <a:r>
              <a:rPr lang="en-US" dirty="0">
                <a:solidFill>
                  <a:srgbClr val="92D050"/>
                </a:solidFill>
              </a:rPr>
              <a:t> Verde e </a:t>
            </a:r>
            <a:r>
              <a:rPr lang="en-US" dirty="0" err="1">
                <a:solidFill>
                  <a:srgbClr val="92D050"/>
                </a:solidFill>
              </a:rPr>
              <a:t>Baterias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Google Shape;425;p33">
            <a:extLst>
              <a:ext uri="{FF2B5EF4-FFF2-40B4-BE49-F238E27FC236}">
                <a16:creationId xmlns:a16="http://schemas.microsoft.com/office/drawing/2014/main" id="{F30E2C28-F3CA-2AAC-9F0A-D4BC8FE4CEA3}"/>
              </a:ext>
            </a:extLst>
          </p:cNvPr>
          <p:cNvSpPr txBox="1">
            <a:spLocks/>
          </p:cNvSpPr>
          <p:nvPr/>
        </p:nvSpPr>
        <p:spPr>
          <a:xfrm>
            <a:off x="720000" y="1470084"/>
            <a:ext cx="8235704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800" dirty="0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  <a:t>Métodos já em uso, seja de forma laboratorial, ou na praça:</a:t>
            </a:r>
          </a:p>
          <a:p>
            <a:endParaRPr lang="pt-BR" sz="1800" dirty="0">
              <a:solidFill>
                <a:schemeClr val="tx1"/>
              </a:solidFill>
              <a:latin typeface="Mina" panose="020B0604020202020204" charset="0"/>
              <a:cs typeface="Mina" panose="020B0604020202020204" charset="0"/>
            </a:endParaRPr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38CFD9EB-5AA8-A02D-2BA1-290BAD2A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495" y="4611413"/>
            <a:ext cx="333731" cy="333731"/>
          </a:xfrm>
          <a:prstGeom prst="rect">
            <a:avLst/>
          </a:prstGeom>
        </p:spPr>
      </p:pic>
      <p:sp>
        <p:nvSpPr>
          <p:cNvPr id="3" name="Google Shape;425;p33">
            <a:extLst>
              <a:ext uri="{FF2B5EF4-FFF2-40B4-BE49-F238E27FC236}">
                <a16:creationId xmlns:a16="http://schemas.microsoft.com/office/drawing/2014/main" id="{EF2CEDC4-7F4D-46E2-87AE-93456179D3AE}"/>
              </a:ext>
            </a:extLst>
          </p:cNvPr>
          <p:cNvSpPr txBox="1">
            <a:spLocks/>
          </p:cNvSpPr>
          <p:nvPr/>
        </p:nvSpPr>
        <p:spPr>
          <a:xfrm>
            <a:off x="733188" y="3438253"/>
            <a:ext cx="4024124" cy="11884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600" b="1" dirty="0">
                <a:solidFill>
                  <a:srgbClr val="92D050"/>
                </a:solidFill>
                <a:latin typeface="Mina" panose="020B0604020202020204" charset="0"/>
                <a:cs typeface="Mina" panose="020B0604020202020204" charset="0"/>
              </a:rPr>
              <a:t>Exemplo prático: Toyota Mirai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Mina" panose="020B0604020202020204" charset="0"/>
                <a:cs typeface="Mina" panose="020B0604020202020204" charset="0"/>
              </a:rPr>
              <a:t>Utiliza a tecnologia de células de combustível e é comercializado como um automóvel movido a hidrogênio de emissão zero</a:t>
            </a:r>
          </a:p>
        </p:txBody>
      </p:sp>
      <p:pic>
        <p:nvPicPr>
          <p:cNvPr id="5" name="Picture 2" descr="Teste rápido: Toyota Mirai é elétrico a hidrogênio que dispensa bateria,  mas está longe do Brasil - Motor Show">
            <a:extLst>
              <a:ext uri="{FF2B5EF4-FFF2-40B4-BE49-F238E27FC236}">
                <a16:creationId xmlns:a16="http://schemas.microsoft.com/office/drawing/2014/main" id="{EE6910EE-74CE-5B98-8A4E-8BA7518E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53" y="3316011"/>
            <a:ext cx="2447488" cy="16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05FA067-7B72-C8D0-56D1-4A57D6AB8F85}"/>
              </a:ext>
            </a:extLst>
          </p:cNvPr>
          <p:cNvSpPr txBox="1"/>
          <p:nvPr/>
        </p:nvSpPr>
        <p:spPr>
          <a:xfrm>
            <a:off x="4588923" y="2786697"/>
            <a:ext cx="495037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075" lvl="1">
              <a:lnSpc>
                <a:spcPct val="150000"/>
              </a:lnSpc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  <a:cs typeface="Calibri"/>
              </a:rPr>
              <a:t>Motor a combustão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959024-B2CB-258F-C1A4-CE1F3C3BEC90}"/>
              </a:ext>
            </a:extLst>
          </p:cNvPr>
          <p:cNvSpPr txBox="1"/>
          <p:nvPr/>
        </p:nvSpPr>
        <p:spPr>
          <a:xfrm>
            <a:off x="7211377" y="2777319"/>
            <a:ext cx="301160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075" lvl="1">
              <a:lnSpc>
                <a:spcPct val="150000"/>
              </a:lnSpc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  <a:cs typeface="Calibri"/>
              </a:rPr>
              <a:t>Híbrido</a:t>
            </a:r>
          </a:p>
        </p:txBody>
      </p:sp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2310B959-A890-9A62-6D74-1E7E5B3B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152" y="1875853"/>
            <a:ext cx="976544" cy="976544"/>
          </a:xfrm>
          <a:prstGeom prst="rect">
            <a:avLst/>
          </a:prstGeom>
        </p:spPr>
      </p:pic>
      <p:pic>
        <p:nvPicPr>
          <p:cNvPr id="15" name="Imagem 14" descr="Texto, Ícone&#10;&#10;Descrição gerada automaticamente">
            <a:extLst>
              <a:ext uri="{FF2B5EF4-FFF2-40B4-BE49-F238E27FC236}">
                <a16:creationId xmlns:a16="http://schemas.microsoft.com/office/drawing/2014/main" id="{236F05E6-4F20-D36B-F0D4-F442C8A2E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682" y="1771202"/>
            <a:ext cx="1122006" cy="1122006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D41D9061-17B4-A2A2-178A-095D6DDE3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981" y="1850377"/>
            <a:ext cx="1027496" cy="102749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20F72E5-B9D6-59A0-F572-49661689DE72}"/>
              </a:ext>
            </a:extLst>
          </p:cNvPr>
          <p:cNvSpPr txBox="1"/>
          <p:nvPr/>
        </p:nvSpPr>
        <p:spPr>
          <a:xfrm>
            <a:off x="222122" y="2786697"/>
            <a:ext cx="2115403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075" lvl="1" algn="ctr">
              <a:lnSpc>
                <a:spcPct val="150000"/>
              </a:lnSpc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  <a:cs typeface="Calibri"/>
              </a:rPr>
              <a:t>Bateria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AC624E5-5FD9-616C-EBBC-8F1DD2E25015}"/>
              </a:ext>
            </a:extLst>
          </p:cNvPr>
          <p:cNvSpPr txBox="1"/>
          <p:nvPr/>
        </p:nvSpPr>
        <p:spPr>
          <a:xfrm>
            <a:off x="2290614" y="2786593"/>
            <a:ext cx="2458408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075" lvl="1" algn="ctr">
              <a:lnSpc>
                <a:spcPct val="150000"/>
              </a:lnSpc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  <a:cs typeface="Calibri"/>
              </a:rPr>
              <a:t>Célula Combustível</a:t>
            </a:r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6DA0CF01-0DF9-CB95-3CC5-8A81156A6C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157" y="1901329"/>
            <a:ext cx="976544" cy="97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"/>
          <p:cNvSpPr txBox="1">
            <a:spLocks/>
          </p:cNvSpPr>
          <p:nvPr/>
        </p:nvSpPr>
        <p:spPr>
          <a:xfrm>
            <a:off x="720000" y="21094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ina"/>
              <a:buNone/>
              <a:defRPr sz="3000" b="1" i="0" u="none" strike="noStrike" cap="none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defRPr>
            </a:lvl9pPr>
          </a:lstStyle>
          <a:p>
            <a:r>
              <a:rPr lang="en-US" sz="3200" dirty="0" err="1">
                <a:solidFill>
                  <a:srgbClr val="92D050"/>
                </a:solidFill>
              </a:rPr>
              <a:t>Hidrogênio</a:t>
            </a:r>
            <a:r>
              <a:rPr lang="en-US" sz="3200" dirty="0">
                <a:solidFill>
                  <a:srgbClr val="92D050"/>
                </a:solidFill>
              </a:rPr>
              <a:t> Verde: </a:t>
            </a:r>
          </a:p>
          <a:p>
            <a:r>
              <a:rPr lang="en-US" sz="3200" dirty="0">
                <a:solidFill>
                  <a:srgbClr val="92D050"/>
                </a:solidFill>
              </a:rPr>
              <a:t>“O </a:t>
            </a:r>
            <a:r>
              <a:rPr lang="en-US" sz="3200" dirty="0" err="1">
                <a:solidFill>
                  <a:srgbClr val="92D050"/>
                </a:solidFill>
              </a:rPr>
              <a:t>combustível</a:t>
            </a:r>
            <a:r>
              <a:rPr lang="en-US" sz="3200" dirty="0">
                <a:solidFill>
                  <a:srgbClr val="92D050"/>
                </a:solidFill>
              </a:rPr>
              <a:t> do </a:t>
            </a:r>
            <a:r>
              <a:rPr lang="en-US" sz="3200" dirty="0" err="1">
                <a:solidFill>
                  <a:srgbClr val="92D050"/>
                </a:solidFill>
              </a:rPr>
              <a:t>futuro</a:t>
            </a:r>
            <a:r>
              <a:rPr lang="en-US" sz="3200" dirty="0">
                <a:solidFill>
                  <a:srgbClr val="92D050"/>
                </a:solidFill>
              </a:rPr>
              <a:t>"</a:t>
            </a:r>
          </a:p>
          <a:p>
            <a:endParaRPr lang="en-US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1C0D6AE-49F9-31A7-DC30-A97A1E457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638" y="1661022"/>
            <a:ext cx="4179239" cy="2698838"/>
          </a:xfrm>
          <a:prstGeom prst="rect">
            <a:avLst/>
          </a:prstGeom>
        </p:spPr>
      </p:pic>
      <p:graphicFrame>
        <p:nvGraphicFramePr>
          <p:cNvPr id="379" name="Google Shape;379;p29"/>
          <p:cNvGraphicFramePr/>
          <p:nvPr>
            <p:extLst>
              <p:ext uri="{D42A27DB-BD31-4B8C-83A1-F6EECF244321}">
                <p14:modId xmlns:p14="http://schemas.microsoft.com/office/powerpoint/2010/main" val="2443458984"/>
              </p:ext>
            </p:extLst>
          </p:nvPr>
        </p:nvGraphicFramePr>
        <p:xfrm>
          <a:off x="162489" y="1302286"/>
          <a:ext cx="4409511" cy="3226555"/>
        </p:xfrm>
        <a:graphic>
          <a:graphicData uri="http://schemas.openxmlformats.org/drawingml/2006/table">
            <a:tbl>
              <a:tblPr>
                <a:noFill/>
                <a:tableStyleId>{5CB91507-5DDB-4DE5-B1AC-4B593CD5B7D0}</a:tableStyleId>
              </a:tblPr>
              <a:tblGrid>
                <a:gridCol w="1224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 u="sng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Hidrogênio </a:t>
                      </a:r>
                      <a:endParaRPr sz="800" b="1" u="sng" dirty="0">
                        <a:solidFill>
                          <a:schemeClr val="dk1"/>
                        </a:solidFill>
                        <a:latin typeface="Anybody"/>
                        <a:ea typeface="Anybody"/>
                        <a:cs typeface="Anybody"/>
                        <a:sym typeface="Anybod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766">
                        <a:alpha val="11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800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Chave para transição energética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 u="sng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Importância</a:t>
                      </a:r>
                      <a:endParaRPr sz="800" b="1" u="sng" dirty="0">
                        <a:solidFill>
                          <a:schemeClr val="dk1"/>
                        </a:solidFill>
                        <a:latin typeface="Anybody"/>
                        <a:ea typeface="Anybody"/>
                        <a:cs typeface="Anybody"/>
                        <a:sym typeface="Anybod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766">
                        <a:alpha val="11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800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- O hidrogênio verde surge como uma promissora solução energética para o futuro, oferecendo ao Brasil a chance de se descarbonizar e cumprir compromissos climáticos.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800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- Com recursos abundantes de energia solar e eólica, o país possui capacidade competitiva para participar do mercado, tanto doméstico quanto de exportação.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 u="sng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“O combustível do futuro"</a:t>
                      </a:r>
                      <a:endParaRPr sz="800" b="1" u="sng" dirty="0">
                        <a:solidFill>
                          <a:schemeClr val="dk1"/>
                        </a:solidFill>
                        <a:latin typeface="Anybody"/>
                        <a:ea typeface="Anybody"/>
                        <a:cs typeface="Anybody"/>
                        <a:sym typeface="Anybod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766">
                        <a:alpha val="11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pt-BR" sz="800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- Potencial de geração de energia;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Tx/>
                        <a:buNone/>
                      </a:pPr>
                      <a:r>
                        <a:rPr lang="pt-BR" sz="800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- Importante papel que ele pode desempenhar na transição energética; 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FontTx/>
                        <a:buNone/>
                      </a:pPr>
                      <a:r>
                        <a:rPr lang="pt-BR" sz="800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- Produz apenas água em sua combustão.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 u="sng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Desvantagem</a:t>
                      </a:r>
                      <a:endParaRPr sz="800" b="1" u="sng" dirty="0">
                        <a:solidFill>
                          <a:schemeClr val="dk1"/>
                        </a:solidFill>
                        <a:latin typeface="Anybody"/>
                        <a:ea typeface="Anybody"/>
                        <a:cs typeface="Anybody"/>
                        <a:sym typeface="Anybod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766">
                        <a:alpha val="118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Custo mais alto</a:t>
                      </a:r>
                      <a:r>
                        <a:rPr lang="pt-BR" sz="800" dirty="0">
                          <a:solidFill>
                            <a:schemeClr val="dk1"/>
                          </a:solidFill>
                          <a:latin typeface="Anybody"/>
                          <a:ea typeface="Anybody"/>
                          <a:cs typeface="Anybody"/>
                          <a:sym typeface="Anybody"/>
                        </a:rPr>
                        <a:t>: a energia procedente de fontes renováveis, fundamentais para gerar hidrogênio verde através da eletrólise, é mais cara de gerar, o que, por sua vez, torna mais cara a obtenção do hidrogênio verde. 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8E8C6247-EFC9-A697-3332-A4F69014B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846" y="4666594"/>
            <a:ext cx="333731" cy="333731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063C046A-4410-631A-B0F8-0C4314407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587" y="550871"/>
            <a:ext cx="591530" cy="59153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390E632-F7AE-0A0A-D354-5312698DBFD8}"/>
              </a:ext>
            </a:extLst>
          </p:cNvPr>
          <p:cNvSpPr/>
          <p:nvPr/>
        </p:nvSpPr>
        <p:spPr>
          <a:xfrm>
            <a:off x="4723830" y="3523488"/>
            <a:ext cx="799146" cy="426720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 err="1">
                <a:solidFill>
                  <a:srgbClr val="92D050"/>
                </a:solidFill>
              </a:rPr>
              <a:t>Hidrogênio</a:t>
            </a:r>
            <a:r>
              <a:rPr lang="en-US" sz="3200" dirty="0">
                <a:solidFill>
                  <a:srgbClr val="92D050"/>
                </a:solidFill>
              </a:rPr>
              <a:t> Verde</a:t>
            </a:r>
          </a:p>
        </p:txBody>
      </p:sp>
      <p:sp>
        <p:nvSpPr>
          <p:cNvPr id="423" name="Google Shape;423;p33"/>
          <p:cNvSpPr txBox="1">
            <a:spLocks noGrp="1"/>
          </p:cNvSpPr>
          <p:nvPr>
            <p:ph type="subTitle" idx="1"/>
          </p:nvPr>
        </p:nvSpPr>
        <p:spPr>
          <a:xfrm>
            <a:off x="843770" y="3768707"/>
            <a:ext cx="3133513" cy="672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Região de grande atratividade para investimento em </a:t>
            </a:r>
            <a:r>
              <a:rPr lang="pt-BR" dirty="0">
                <a:solidFill>
                  <a:srgbClr val="FFFF00"/>
                </a:solidFill>
              </a:rPr>
              <a:t>H2.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24" name="Google Shape;424;p33"/>
          <p:cNvSpPr txBox="1">
            <a:spLocks noGrp="1"/>
          </p:cNvSpPr>
          <p:nvPr>
            <p:ph type="subTitle" idx="2"/>
          </p:nvPr>
        </p:nvSpPr>
        <p:spPr>
          <a:xfrm>
            <a:off x="843771" y="1732373"/>
            <a:ext cx="3236591" cy="1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 Estado do Pará já tem um enorme </a:t>
            </a:r>
            <a:r>
              <a:rPr lang="pt-BR" dirty="0">
                <a:solidFill>
                  <a:srgbClr val="FFFF00"/>
                </a:solidFill>
              </a:rPr>
              <a:t>potencial de energia limpa </a:t>
            </a:r>
            <a:r>
              <a:rPr lang="pt-BR" dirty="0"/>
              <a:t>para a produção de hidrogênio verde com a geração por </a:t>
            </a:r>
            <a:r>
              <a:rPr lang="pt-BR" dirty="0">
                <a:solidFill>
                  <a:srgbClr val="FFFF00"/>
                </a:solidFill>
              </a:rPr>
              <a:t>hidroeletricidade</a:t>
            </a:r>
            <a:r>
              <a:rPr lang="pt-BR" dirty="0"/>
              <a:t> e apresenta potencial adicional, com o aproveitamento de </a:t>
            </a:r>
            <a:r>
              <a:rPr lang="pt-BR" dirty="0">
                <a:solidFill>
                  <a:srgbClr val="FFFF00"/>
                </a:solidFill>
              </a:rPr>
              <a:t>biomassa</a:t>
            </a:r>
            <a:r>
              <a:rPr lang="pt-BR" dirty="0"/>
              <a:t> e a instalação de parques de energia </a:t>
            </a:r>
            <a:r>
              <a:rPr lang="pt-BR" dirty="0">
                <a:solidFill>
                  <a:srgbClr val="FFFF00"/>
                </a:solidFill>
              </a:rPr>
              <a:t>eólica</a:t>
            </a:r>
            <a:r>
              <a:rPr lang="pt-BR" dirty="0"/>
              <a:t> e </a:t>
            </a:r>
            <a:r>
              <a:rPr lang="pt-BR" dirty="0">
                <a:solidFill>
                  <a:srgbClr val="FFFF00"/>
                </a:solidFill>
              </a:rPr>
              <a:t>solar</a:t>
            </a:r>
            <a:r>
              <a:rPr lang="pt-BR" dirty="0"/>
              <a:t>, entre outras.. </a:t>
            </a:r>
          </a:p>
        </p:txBody>
      </p:sp>
      <p:sp>
        <p:nvSpPr>
          <p:cNvPr id="425" name="Google Shape;425;p33"/>
          <p:cNvSpPr txBox="1">
            <a:spLocks noGrp="1"/>
          </p:cNvSpPr>
          <p:nvPr>
            <p:ph type="subTitle" idx="3"/>
          </p:nvPr>
        </p:nvSpPr>
        <p:spPr>
          <a:xfrm>
            <a:off x="778522" y="1038728"/>
            <a:ext cx="3198762" cy="5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Vantagem na Amazônia</a:t>
            </a:r>
            <a:endParaRPr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E83F9FA-90AD-E6A3-4B98-D29220FC1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28" y="1839631"/>
            <a:ext cx="4119053" cy="23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96737C88-0ECA-E1D5-E87C-9B55BEFB1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38" y="3817389"/>
            <a:ext cx="416147" cy="416147"/>
          </a:xfrm>
          <a:prstGeom prst="rect">
            <a:avLst/>
          </a:prstGeom>
        </p:spPr>
      </p:pic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038087C6-F6E6-63D6-5828-1D987399A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729" y="4666594"/>
            <a:ext cx="333731" cy="333731"/>
          </a:xfrm>
          <a:prstGeom prst="rect">
            <a:avLst/>
          </a:prstGeom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DA59233B-5DD3-67F2-2121-389F7B8BA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4587" y="550871"/>
            <a:ext cx="591530" cy="591530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AB1A3149-1B07-5B66-E250-CBAC7CBF3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25" y="2204696"/>
            <a:ext cx="463171" cy="4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80049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Hydrogen Production Plant Proposal by Slidesgo">
  <a:themeElements>
    <a:clrScheme name="Simple Light">
      <a:dk1>
        <a:srgbClr val="FFFFFF"/>
      </a:dk1>
      <a:lt1>
        <a:srgbClr val="0A3F33"/>
      </a:lt1>
      <a:dk2>
        <a:srgbClr val="F2F766"/>
      </a:dk2>
      <a:lt2>
        <a:srgbClr val="C4FCF5"/>
      </a:lt2>
      <a:accent1>
        <a:srgbClr val="BBCFC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5990</TotalTime>
  <Words>1143</Words>
  <Application>Microsoft Office PowerPoint</Application>
  <PresentationFormat>Apresentação na tela (16:9)</PresentationFormat>
  <Paragraphs>169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Calibri</vt:lpstr>
      <vt:lpstr>Arial</vt:lpstr>
      <vt:lpstr>Anybody</vt:lpstr>
      <vt:lpstr>Open Sans</vt:lpstr>
      <vt:lpstr>Wingdings</vt:lpstr>
      <vt:lpstr>Wingdings,Sans-Serif</vt:lpstr>
      <vt:lpstr>Arial,Sans-Serif</vt:lpstr>
      <vt:lpstr>Graphik</vt:lpstr>
      <vt:lpstr>Cambria</vt:lpstr>
      <vt:lpstr>Mina</vt:lpstr>
      <vt:lpstr>Anaheim</vt:lpstr>
      <vt:lpstr>Anybody Medium</vt:lpstr>
      <vt:lpstr>Green Hydrogen Production Plant Proposal by Slidesgo</vt:lpstr>
      <vt:lpstr>Setor Veicular: processo de transição</vt:lpstr>
      <vt:lpstr>Agenda</vt:lpstr>
      <vt:lpstr>Transição Energética</vt:lpstr>
      <vt:lpstr>Transição Energética</vt:lpstr>
      <vt:lpstr>Transição Energética</vt:lpstr>
      <vt:lpstr>Transição Energética</vt:lpstr>
      <vt:lpstr>Apresentação do PowerPoint</vt:lpstr>
      <vt:lpstr>Apresentação do PowerPoint</vt:lpstr>
      <vt:lpstr>Hidrogênio Verde</vt:lpstr>
      <vt:lpstr>Falta de uma rede ampla de abastecimento; Reforma do Etanol já que existe no Brasil uma grande rede de abastecimento;</vt:lpstr>
      <vt:lpstr>Mobilidade Elétrica à Bateria: Projeto SIMA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Modelos de Negócio para Mobilidade Elétrica </vt:lpstr>
      <vt:lpstr>Modelos de negócios – Projeto SIMA</vt:lpstr>
      <vt:lpstr>Destaques Descarbonização dos Transportes </vt:lpstr>
      <vt:lpstr>Falta de uma rede ampla de abastecimento;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Setor veicular: processo de transição</dc:title>
  <dc:creator>MARIA E L TOSTES</dc:creator>
  <cp:lastModifiedBy>MARIA E L TOSTES</cp:lastModifiedBy>
  <cp:revision>13</cp:revision>
  <dcterms:modified xsi:type="dcterms:W3CDTF">2024-05-27T18:46:06Z</dcterms:modified>
</cp:coreProperties>
</file>